
<file path=[Content_Types].xml><?xml version="1.0" encoding="utf-8"?>
<Types xmlns="http://schemas.openxmlformats.org/package/2006/content-types">
  <Default Extension="fntdata" ContentType="application/x-fontdata"/>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9" r:id="rId4"/>
    <p:sldId id="260" r:id="rId5"/>
    <p:sldId id="261" r:id="rId6"/>
    <p:sldId id="262" r:id="rId7"/>
    <p:sldId id="271" r:id="rId8"/>
    <p:sldId id="264" r:id="rId9"/>
    <p:sldId id="263" r:id="rId10"/>
    <p:sldId id="272" r:id="rId11"/>
    <p:sldId id="273" r:id="rId12"/>
    <p:sldId id="265" r:id="rId13"/>
    <p:sldId id="275" r:id="rId14"/>
    <p:sldId id="274" r:id="rId15"/>
    <p:sldId id="266" r:id="rId16"/>
    <p:sldId id="267" r:id="rId17"/>
    <p:sldId id="269" r:id="rId18"/>
    <p:sldId id="268" r:id="rId19"/>
    <p:sldId id="270" r:id="rId20"/>
    <p:sldId id="276" r:id="rId21"/>
    <p:sldId id="277" r:id="rId22"/>
    <p:sldId id="278" r:id="rId23"/>
  </p:sldIdLst>
  <p:sldSz cx="12192000" cy="6858000"/>
  <p:notesSz cx="6858000" cy="9144000"/>
  <p:embeddedFontLst>
    <p:embeddedFont>
      <p:font typeface="微軟正黑體" panose="020B0604030504040204" pitchFamily="34" charset="-120"/>
      <p:regular r:id="rId25"/>
      <p:bold r:id="rId26"/>
    </p:embeddedFont>
    <p:embeddedFont>
      <p:font typeface="標楷體" panose="03000509000000000000" pitchFamily="65" charset="-120"/>
      <p:regular r:id="rId27"/>
    </p:embeddedFont>
    <p:embeddedFont>
      <p:font typeface="OCR A Extended" panose="02010509020102010303" pitchFamily="50" charset="0"/>
      <p:regular r:id="rId28"/>
    </p:embeddedFont>
    <p:embeddedFont>
      <p:font typeface="Snap ITC" panose="04040A07060A02020202" pitchFamily="82" charset="0"/>
      <p:regular r:id="rId29"/>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A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6606" autoAdjust="0"/>
  </p:normalViewPr>
  <p:slideViewPr>
    <p:cSldViewPr snapToGrid="0">
      <p:cViewPr>
        <p:scale>
          <a:sx n="75" d="100"/>
          <a:sy n="75" d="100"/>
        </p:scale>
        <p:origin x="79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71D5B-6B1C-4265-AC0E-EB7F44EAA1A0}" type="datetimeFigureOut">
              <a:rPr lang="en-US" smtClean="0"/>
              <a:t>01/03/2025</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E5198-66CA-43B5-AEE0-5209F55B148A}" type="slidenum">
              <a:rPr lang="en-US" smtClean="0"/>
              <a:t>‹#›</a:t>
            </a:fld>
            <a:endParaRPr lang="en-US"/>
          </a:p>
        </p:txBody>
      </p:sp>
    </p:spTree>
    <p:extLst>
      <p:ext uri="{BB962C8B-B14F-4D97-AF65-F5344CB8AC3E}">
        <p14:creationId xmlns:p14="http://schemas.microsoft.com/office/powerpoint/2010/main" val="647229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用動畫做時間流動的效果</a:t>
            </a:r>
            <a:endParaRPr lang="en-US" dirty="0"/>
          </a:p>
        </p:txBody>
      </p:sp>
      <p:sp>
        <p:nvSpPr>
          <p:cNvPr id="4" name="投影片編號版面配置區 3"/>
          <p:cNvSpPr>
            <a:spLocks noGrp="1"/>
          </p:cNvSpPr>
          <p:nvPr>
            <p:ph type="sldNum" sz="quarter" idx="5"/>
          </p:nvPr>
        </p:nvSpPr>
        <p:spPr/>
        <p:txBody>
          <a:bodyPr/>
          <a:lstStyle/>
          <a:p>
            <a:fld id="{E14E5198-66CA-43B5-AEE0-5209F55B148A}" type="slidenum">
              <a:rPr lang="en-US" smtClean="0"/>
              <a:t>2</a:t>
            </a:fld>
            <a:endParaRPr lang="en-US"/>
          </a:p>
        </p:txBody>
      </p:sp>
    </p:spTree>
    <p:extLst>
      <p:ext uri="{BB962C8B-B14F-4D97-AF65-F5344CB8AC3E}">
        <p14:creationId xmlns:p14="http://schemas.microsoft.com/office/powerpoint/2010/main" val="2860299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C0A07-C133-55AF-CDFE-7C5714C4C1E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E255A09-F3E7-68DD-CBC4-460C06F203B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64DA78F-DE63-4C5B-AFB7-6D8A80AA6FB2}"/>
              </a:ext>
            </a:extLst>
          </p:cNvPr>
          <p:cNvSpPr>
            <a:spLocks noGrp="1"/>
          </p:cNvSpPr>
          <p:nvPr>
            <p:ph type="body" idx="1"/>
          </p:nvPr>
        </p:nvSpPr>
        <p:spPr/>
        <p:txBody>
          <a:bodyPr/>
          <a:lstStyle/>
          <a:p>
            <a:r>
              <a:rPr lang="zh-TW" altLang="en-US" dirty="0"/>
              <a:t>做出閃一下的效果</a:t>
            </a:r>
            <a:endParaRPr lang="en-US" dirty="0"/>
          </a:p>
        </p:txBody>
      </p:sp>
      <p:sp>
        <p:nvSpPr>
          <p:cNvPr id="4" name="投影片編號版面配置區 3">
            <a:extLst>
              <a:ext uri="{FF2B5EF4-FFF2-40B4-BE49-F238E27FC236}">
                <a16:creationId xmlns:a16="http://schemas.microsoft.com/office/drawing/2014/main" id="{213C8EAF-51DF-125A-1144-1FA839C650D6}"/>
              </a:ext>
            </a:extLst>
          </p:cNvPr>
          <p:cNvSpPr>
            <a:spLocks noGrp="1"/>
          </p:cNvSpPr>
          <p:nvPr>
            <p:ph type="sldNum" sz="quarter" idx="5"/>
          </p:nvPr>
        </p:nvSpPr>
        <p:spPr/>
        <p:txBody>
          <a:bodyPr/>
          <a:lstStyle/>
          <a:p>
            <a:fld id="{E14E5198-66CA-43B5-AEE0-5209F55B148A}" type="slidenum">
              <a:rPr lang="en-US" smtClean="0"/>
              <a:t>13</a:t>
            </a:fld>
            <a:endParaRPr lang="en-US"/>
          </a:p>
        </p:txBody>
      </p:sp>
    </p:spTree>
    <p:extLst>
      <p:ext uri="{BB962C8B-B14F-4D97-AF65-F5344CB8AC3E}">
        <p14:creationId xmlns:p14="http://schemas.microsoft.com/office/powerpoint/2010/main" val="724153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43DB9-63D5-9566-F35E-C49E45D73D8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8AAD402-E932-FFF5-B40F-EAC1A4A5C1E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EB4675B-1822-C0FD-E38B-CA7E968631C3}"/>
              </a:ext>
            </a:extLst>
          </p:cNvPr>
          <p:cNvSpPr>
            <a:spLocks noGrp="1"/>
          </p:cNvSpPr>
          <p:nvPr>
            <p:ph type="body" idx="1"/>
          </p:nvPr>
        </p:nvSpPr>
        <p:spPr/>
        <p:txBody>
          <a:bodyPr/>
          <a:lstStyle/>
          <a:p>
            <a:r>
              <a:rPr lang="zh-TW" altLang="en-US" dirty="0"/>
              <a:t>使用</a:t>
            </a:r>
            <a:r>
              <a:rPr lang="en-US" altLang="zh-TW" dirty="0"/>
              <a:t>Midjourney</a:t>
            </a:r>
            <a:r>
              <a:rPr lang="zh-TW" altLang="en-US" dirty="0"/>
              <a:t>的</a:t>
            </a:r>
            <a:r>
              <a:rPr lang="en-US" altLang="zh-TW" dirty="0"/>
              <a:t>niji6</a:t>
            </a:r>
            <a:r>
              <a:rPr lang="zh-TW" altLang="en-US" dirty="0"/>
              <a:t>模型</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有將人設圖片餵給</a:t>
            </a:r>
            <a:r>
              <a:rPr lang="en-US" altLang="zh-TW" dirty="0"/>
              <a:t>AI</a:t>
            </a:r>
            <a:r>
              <a:rPr lang="zh-TW" altLang="en-US" dirty="0"/>
              <a:t>參考</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r>
              <a:rPr lang="en-US" dirty="0"/>
              <a:t>First-person perspective of falling towards a cliff, with the viewpoint looking at a character standing at the edge of the cliff. Showing his hand to do capture action. The character is silhouetted against a dramatic sky, with windswept hair and a determined stance. The landscape below is vast, with jagged rocks and a dark abyss beneath. anime style. --</a:t>
            </a:r>
            <a:r>
              <a:rPr lang="en-US" dirty="0" err="1"/>
              <a:t>niji</a:t>
            </a:r>
            <a:r>
              <a:rPr lang="en-US" dirty="0"/>
              <a:t> 6 --</a:t>
            </a:r>
            <a:r>
              <a:rPr lang="en-US" dirty="0" err="1"/>
              <a:t>ar</a:t>
            </a:r>
            <a:r>
              <a:rPr lang="en-US" dirty="0"/>
              <a:t> 16:9</a:t>
            </a:r>
          </a:p>
          <a:p>
            <a:endParaRPr lang="en-US" dirty="0"/>
          </a:p>
          <a:p>
            <a:r>
              <a:rPr lang="zh-TW" altLang="en-US" dirty="0"/>
              <a:t>並將人放進來用</a:t>
            </a:r>
            <a:r>
              <a:rPr lang="en-US" altLang="zh-TW" dirty="0"/>
              <a:t>PPT</a:t>
            </a:r>
            <a:r>
              <a:rPr lang="zh-TW" altLang="en-US" dirty="0"/>
              <a:t>的美術功能後製</a:t>
            </a:r>
            <a:endParaRPr lang="en-US" dirty="0"/>
          </a:p>
        </p:txBody>
      </p:sp>
      <p:sp>
        <p:nvSpPr>
          <p:cNvPr id="4" name="投影片編號版面配置區 3">
            <a:extLst>
              <a:ext uri="{FF2B5EF4-FFF2-40B4-BE49-F238E27FC236}">
                <a16:creationId xmlns:a16="http://schemas.microsoft.com/office/drawing/2014/main" id="{5F37610D-B4B1-900C-60EE-394DC7072F8F}"/>
              </a:ext>
            </a:extLst>
          </p:cNvPr>
          <p:cNvSpPr>
            <a:spLocks noGrp="1"/>
          </p:cNvSpPr>
          <p:nvPr>
            <p:ph type="sldNum" sz="quarter" idx="5"/>
          </p:nvPr>
        </p:nvSpPr>
        <p:spPr/>
        <p:txBody>
          <a:bodyPr/>
          <a:lstStyle/>
          <a:p>
            <a:fld id="{E14E5198-66CA-43B5-AEE0-5209F55B148A}" type="slidenum">
              <a:rPr lang="en-US" smtClean="0"/>
              <a:t>14</a:t>
            </a:fld>
            <a:endParaRPr lang="en-US"/>
          </a:p>
        </p:txBody>
      </p:sp>
    </p:spTree>
    <p:extLst>
      <p:ext uri="{BB962C8B-B14F-4D97-AF65-F5344CB8AC3E}">
        <p14:creationId xmlns:p14="http://schemas.microsoft.com/office/powerpoint/2010/main" val="4051269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用動畫做時間倒流的效果</a:t>
            </a:r>
            <a:endParaRPr lang="en-US" dirty="0"/>
          </a:p>
          <a:p>
            <a:endParaRPr lang="en-US" dirty="0"/>
          </a:p>
        </p:txBody>
      </p:sp>
      <p:sp>
        <p:nvSpPr>
          <p:cNvPr id="4" name="投影片編號版面配置區 3"/>
          <p:cNvSpPr>
            <a:spLocks noGrp="1"/>
          </p:cNvSpPr>
          <p:nvPr>
            <p:ph type="sldNum" sz="quarter" idx="5"/>
          </p:nvPr>
        </p:nvSpPr>
        <p:spPr/>
        <p:txBody>
          <a:bodyPr/>
          <a:lstStyle/>
          <a:p>
            <a:fld id="{E14E5198-66CA-43B5-AEE0-5209F55B148A}" type="slidenum">
              <a:rPr lang="en-US" smtClean="0"/>
              <a:t>16</a:t>
            </a:fld>
            <a:endParaRPr lang="en-US"/>
          </a:p>
        </p:txBody>
      </p:sp>
    </p:spTree>
    <p:extLst>
      <p:ext uri="{BB962C8B-B14F-4D97-AF65-F5344CB8AC3E}">
        <p14:creationId xmlns:p14="http://schemas.microsoft.com/office/powerpoint/2010/main" val="3113436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A8C70-56A9-A26F-8DF7-F932B36C3D0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F061A20-FD61-4438-1310-54346B74979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FBC05F0-E7AA-6FC2-C8D0-708F65394EB3}"/>
              </a:ext>
            </a:extLst>
          </p:cNvPr>
          <p:cNvSpPr>
            <a:spLocks noGrp="1"/>
          </p:cNvSpPr>
          <p:nvPr>
            <p:ph type="body" idx="1"/>
          </p:nvPr>
        </p:nvSpPr>
        <p:spPr/>
        <p:txBody>
          <a:bodyPr/>
          <a:lstStyle/>
          <a:p>
            <a:r>
              <a:rPr lang="zh-TW" altLang="en-US" dirty="0"/>
              <a:t>用動畫做時間流動的效果</a:t>
            </a:r>
            <a:endParaRPr lang="en-US" dirty="0"/>
          </a:p>
        </p:txBody>
      </p:sp>
      <p:sp>
        <p:nvSpPr>
          <p:cNvPr id="4" name="投影片編號版面配置區 3">
            <a:extLst>
              <a:ext uri="{FF2B5EF4-FFF2-40B4-BE49-F238E27FC236}">
                <a16:creationId xmlns:a16="http://schemas.microsoft.com/office/drawing/2014/main" id="{4D44A8D8-4781-2C4B-4981-438CAE28C51E}"/>
              </a:ext>
            </a:extLst>
          </p:cNvPr>
          <p:cNvSpPr>
            <a:spLocks noGrp="1"/>
          </p:cNvSpPr>
          <p:nvPr>
            <p:ph type="sldNum" sz="quarter" idx="5"/>
          </p:nvPr>
        </p:nvSpPr>
        <p:spPr/>
        <p:txBody>
          <a:bodyPr/>
          <a:lstStyle/>
          <a:p>
            <a:fld id="{E14E5198-66CA-43B5-AEE0-5209F55B148A}" type="slidenum">
              <a:rPr lang="en-US" smtClean="0"/>
              <a:t>18</a:t>
            </a:fld>
            <a:endParaRPr lang="en-US"/>
          </a:p>
        </p:txBody>
      </p:sp>
    </p:spTree>
    <p:extLst>
      <p:ext uri="{BB962C8B-B14F-4D97-AF65-F5344CB8AC3E}">
        <p14:creationId xmlns:p14="http://schemas.microsoft.com/office/powerpoint/2010/main" val="4256688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同</a:t>
            </a:r>
            <a:r>
              <a:rPr lang="en-US" altLang="zh-TW" dirty="0"/>
              <a:t>Clip01</a:t>
            </a:r>
            <a:endParaRPr lang="en-US" dirty="0"/>
          </a:p>
        </p:txBody>
      </p:sp>
      <p:sp>
        <p:nvSpPr>
          <p:cNvPr id="4" name="投影片編號版面配置區 3"/>
          <p:cNvSpPr>
            <a:spLocks noGrp="1"/>
          </p:cNvSpPr>
          <p:nvPr>
            <p:ph type="sldNum" sz="quarter" idx="5"/>
          </p:nvPr>
        </p:nvSpPr>
        <p:spPr/>
        <p:txBody>
          <a:bodyPr/>
          <a:lstStyle/>
          <a:p>
            <a:fld id="{E14E5198-66CA-43B5-AEE0-5209F55B148A}" type="slidenum">
              <a:rPr lang="en-US" smtClean="0"/>
              <a:t>20</a:t>
            </a:fld>
            <a:endParaRPr lang="en-US"/>
          </a:p>
        </p:txBody>
      </p:sp>
    </p:spTree>
    <p:extLst>
      <p:ext uri="{BB962C8B-B14F-4D97-AF65-F5344CB8AC3E}">
        <p14:creationId xmlns:p14="http://schemas.microsoft.com/office/powerpoint/2010/main" val="1993591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E6474-F3A5-FACB-4296-8462CBAA80B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0F7874C-9BC3-1B1F-A214-01D37AD897D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572B432-70F0-B290-1CFF-E9D797C52A62}"/>
              </a:ext>
            </a:extLst>
          </p:cNvPr>
          <p:cNvSpPr>
            <a:spLocks noGrp="1"/>
          </p:cNvSpPr>
          <p:nvPr>
            <p:ph type="body" idx="1"/>
          </p:nvPr>
        </p:nvSpPr>
        <p:spPr/>
        <p:txBody>
          <a:bodyPr/>
          <a:lstStyle/>
          <a:p>
            <a:r>
              <a:rPr lang="zh-TW" altLang="en-US" dirty="0"/>
              <a:t>同</a:t>
            </a:r>
            <a:r>
              <a:rPr lang="en-US" altLang="zh-TW" dirty="0"/>
              <a:t>Clip01</a:t>
            </a:r>
            <a:r>
              <a:rPr lang="zh-TW" altLang="en-US" dirty="0"/>
              <a:t>，但使用</a:t>
            </a:r>
            <a:r>
              <a:rPr lang="en-US" altLang="zh-TW" dirty="0"/>
              <a:t>Region Vary</a:t>
            </a:r>
            <a:r>
              <a:rPr lang="zh-TW" altLang="en-US" dirty="0"/>
              <a:t>把角色移除</a:t>
            </a:r>
            <a:endParaRPr lang="en-US" altLang="zh-TW" dirty="0"/>
          </a:p>
          <a:p>
            <a:endParaRPr lang="en-US" dirty="0"/>
          </a:p>
          <a:p>
            <a:r>
              <a:rPr lang="zh-TW" altLang="en-US" dirty="0"/>
              <a:t>然後用</a:t>
            </a:r>
            <a:r>
              <a:rPr lang="en-US" altLang="zh-TW" dirty="0"/>
              <a:t>ppt</a:t>
            </a:r>
            <a:r>
              <a:rPr lang="zh-TW" altLang="en-US" dirty="0"/>
              <a:t>的動畫做了一些對話</a:t>
            </a:r>
            <a:endParaRPr lang="en-US" dirty="0"/>
          </a:p>
        </p:txBody>
      </p:sp>
      <p:sp>
        <p:nvSpPr>
          <p:cNvPr id="4" name="投影片編號版面配置區 3">
            <a:extLst>
              <a:ext uri="{FF2B5EF4-FFF2-40B4-BE49-F238E27FC236}">
                <a16:creationId xmlns:a16="http://schemas.microsoft.com/office/drawing/2014/main" id="{8730C794-73DB-2AD7-A3AC-5328CBDD9225}"/>
              </a:ext>
            </a:extLst>
          </p:cNvPr>
          <p:cNvSpPr>
            <a:spLocks noGrp="1"/>
          </p:cNvSpPr>
          <p:nvPr>
            <p:ph type="sldNum" sz="quarter" idx="5"/>
          </p:nvPr>
        </p:nvSpPr>
        <p:spPr/>
        <p:txBody>
          <a:bodyPr/>
          <a:lstStyle/>
          <a:p>
            <a:fld id="{E14E5198-66CA-43B5-AEE0-5209F55B148A}" type="slidenum">
              <a:rPr lang="en-US" smtClean="0"/>
              <a:t>21</a:t>
            </a:fld>
            <a:endParaRPr lang="en-US"/>
          </a:p>
        </p:txBody>
      </p:sp>
    </p:spTree>
    <p:extLst>
      <p:ext uri="{BB962C8B-B14F-4D97-AF65-F5344CB8AC3E}">
        <p14:creationId xmlns:p14="http://schemas.microsoft.com/office/powerpoint/2010/main" val="913569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同</a:t>
            </a:r>
            <a:r>
              <a:rPr lang="en-US" altLang="zh-TW" dirty="0"/>
              <a:t>Clip03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r>
              <a:rPr lang="en-US" dirty="0"/>
              <a:t>A person standing in a serene landscape, arms outstretched, gazing towards the sky with a feeling of acceptance and serenity, embracing the vastness of the sky and receiving its blessings, under a dramatic cloudy or sunny sky with soft lighting and a gentle breeze, clean background --</a:t>
            </a:r>
            <a:r>
              <a:rPr lang="en-US" dirty="0" err="1"/>
              <a:t>cref</a:t>
            </a:r>
            <a:r>
              <a:rPr lang="en-US" dirty="0"/>
              <a:t> &lt;</a:t>
            </a:r>
            <a:r>
              <a:rPr lang="zh-TW" altLang="en-US" dirty="0"/>
              <a:t>圖片網址</a:t>
            </a:r>
            <a:r>
              <a:rPr lang="en-US" dirty="0"/>
              <a:t>&gt; --</a:t>
            </a:r>
            <a:r>
              <a:rPr lang="en-US" dirty="0" err="1"/>
              <a:t>ar</a:t>
            </a:r>
            <a:r>
              <a:rPr lang="en-US" dirty="0"/>
              <a:t> 1:1 --</a:t>
            </a:r>
            <a:r>
              <a:rPr lang="en-US" dirty="0" err="1"/>
              <a:t>niji</a:t>
            </a:r>
            <a:r>
              <a:rPr lang="en-US" dirty="0"/>
              <a:t> 6</a:t>
            </a:r>
          </a:p>
          <a:p>
            <a:endParaRPr lang="en-US" dirty="0"/>
          </a:p>
          <a:p>
            <a:r>
              <a:rPr lang="zh-TW" altLang="en-US" dirty="0"/>
              <a:t>並且後製素材</a:t>
            </a:r>
            <a:endParaRPr lang="en-US" dirty="0"/>
          </a:p>
          <a:p>
            <a:endParaRPr lang="en-US" dirty="0"/>
          </a:p>
        </p:txBody>
      </p:sp>
      <p:sp>
        <p:nvSpPr>
          <p:cNvPr id="4" name="投影片編號版面配置區 3"/>
          <p:cNvSpPr>
            <a:spLocks noGrp="1"/>
          </p:cNvSpPr>
          <p:nvPr>
            <p:ph type="sldNum" sz="quarter" idx="5"/>
          </p:nvPr>
        </p:nvSpPr>
        <p:spPr/>
        <p:txBody>
          <a:bodyPr/>
          <a:lstStyle/>
          <a:p>
            <a:fld id="{E14E5198-66CA-43B5-AEE0-5209F55B148A}" type="slidenum">
              <a:rPr lang="en-US" smtClean="0"/>
              <a:t>4</a:t>
            </a:fld>
            <a:endParaRPr lang="en-US"/>
          </a:p>
        </p:txBody>
      </p:sp>
    </p:spTree>
    <p:extLst>
      <p:ext uri="{BB962C8B-B14F-4D97-AF65-F5344CB8AC3E}">
        <p14:creationId xmlns:p14="http://schemas.microsoft.com/office/powerpoint/2010/main" val="3107877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E21E5-AE70-729F-2397-E5B66A22F74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2020434-61AB-2FA4-01F9-91C4117A00F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8282105-5D51-08AF-BDE4-4A9EDBEA0E06}"/>
              </a:ext>
            </a:extLst>
          </p:cNvPr>
          <p:cNvSpPr>
            <a:spLocks noGrp="1"/>
          </p:cNvSpPr>
          <p:nvPr>
            <p:ph type="body" idx="1"/>
          </p:nvPr>
        </p:nvSpPr>
        <p:spPr/>
        <p:txBody>
          <a:bodyPr/>
          <a:lstStyle/>
          <a:p>
            <a:r>
              <a:rPr lang="zh-TW" altLang="en-US" dirty="0"/>
              <a:t>同</a:t>
            </a:r>
            <a:r>
              <a:rPr lang="en-US" altLang="zh-TW" dirty="0"/>
              <a:t>Clip03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character clutching their head in distress, showcasing panic and anxiety, dramatic expression with a focus on emotional tension, soft lighting emphasizing facial features, surrounded by a minimalistic background to isolate the emotion. --</a:t>
            </a:r>
            <a:r>
              <a:rPr lang="en-US" dirty="0" err="1"/>
              <a:t>cref</a:t>
            </a:r>
            <a:r>
              <a:rPr lang="en-US" dirty="0"/>
              <a:t> &lt;</a:t>
            </a:r>
            <a:r>
              <a:rPr lang="zh-TW" altLang="en-US" dirty="0"/>
              <a:t>圖片網址</a:t>
            </a:r>
            <a:r>
              <a:rPr lang="en-US" dirty="0"/>
              <a:t>&gt; --</a:t>
            </a:r>
            <a:r>
              <a:rPr lang="en-US" dirty="0" err="1"/>
              <a:t>niji</a:t>
            </a:r>
            <a:r>
              <a:rPr lang="en-US" dirty="0"/>
              <a:t> 6 --</a:t>
            </a:r>
            <a:r>
              <a:rPr lang="en-US" dirty="0" err="1"/>
              <a:t>ar</a:t>
            </a:r>
            <a:r>
              <a:rPr lang="en-US" dirty="0"/>
              <a:t> 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並稍微小修一下</a:t>
            </a:r>
            <a:endParaRPr lang="en-US" dirty="0"/>
          </a:p>
          <a:p>
            <a:endParaRPr lang="en-US" dirty="0"/>
          </a:p>
        </p:txBody>
      </p:sp>
      <p:sp>
        <p:nvSpPr>
          <p:cNvPr id="4" name="投影片編號版面配置區 3">
            <a:extLst>
              <a:ext uri="{FF2B5EF4-FFF2-40B4-BE49-F238E27FC236}">
                <a16:creationId xmlns:a16="http://schemas.microsoft.com/office/drawing/2014/main" id="{0DD07D69-4141-6BDC-CEAE-9A18D9B4F5EC}"/>
              </a:ext>
            </a:extLst>
          </p:cNvPr>
          <p:cNvSpPr>
            <a:spLocks noGrp="1"/>
          </p:cNvSpPr>
          <p:nvPr>
            <p:ph type="sldNum" sz="quarter" idx="5"/>
          </p:nvPr>
        </p:nvSpPr>
        <p:spPr/>
        <p:txBody>
          <a:bodyPr/>
          <a:lstStyle/>
          <a:p>
            <a:fld id="{E14E5198-66CA-43B5-AEE0-5209F55B148A}" type="slidenum">
              <a:rPr lang="en-US" smtClean="0"/>
              <a:t>5</a:t>
            </a:fld>
            <a:endParaRPr lang="en-US"/>
          </a:p>
        </p:txBody>
      </p:sp>
    </p:spTree>
    <p:extLst>
      <p:ext uri="{BB962C8B-B14F-4D97-AF65-F5344CB8AC3E}">
        <p14:creationId xmlns:p14="http://schemas.microsoft.com/office/powerpoint/2010/main" val="191675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D8F35-2BAD-94A8-FB3F-0134BD217C9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B8C1E13-6C79-3258-75A1-32A0A5A9C57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248A61E-A1AA-6ED1-8BC8-9133AFD3A5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r>
              <a:rPr lang="en-US" dirty="0"/>
              <a:t>A character in a futuristic setting, standing in front of a transparent, glowing virtual keyboard. The character is pressing keys in the air, with their fingers hovering above the invisible keys. The background is a high-tech environment, with sleek holographic interfaces and digital data flowing around. The character is focused and appears engaged in an intense moment of virtual interaction, with soft lighting illuminating their face and hands. --</a:t>
            </a:r>
            <a:r>
              <a:rPr lang="en-US" dirty="0" err="1"/>
              <a:t>cref</a:t>
            </a:r>
            <a:r>
              <a:rPr lang="en-US" dirty="0"/>
              <a:t> https://s.mj.run/oP4BV2XKGOU --</a:t>
            </a:r>
            <a:r>
              <a:rPr lang="en-US" dirty="0" err="1"/>
              <a:t>niji</a:t>
            </a:r>
            <a:r>
              <a:rPr lang="en-US" dirty="0"/>
              <a:t> 6 --</a:t>
            </a:r>
            <a:r>
              <a:rPr lang="en-US" dirty="0" err="1"/>
              <a:t>ar</a:t>
            </a:r>
            <a:r>
              <a:rPr lang="en-US" dirty="0"/>
              <a:t> 1:1 </a:t>
            </a:r>
          </a:p>
        </p:txBody>
      </p:sp>
      <p:sp>
        <p:nvSpPr>
          <p:cNvPr id="4" name="投影片編號版面配置區 3">
            <a:extLst>
              <a:ext uri="{FF2B5EF4-FFF2-40B4-BE49-F238E27FC236}">
                <a16:creationId xmlns:a16="http://schemas.microsoft.com/office/drawing/2014/main" id="{2BE778E1-C588-1A93-AB3D-0656BDA27978}"/>
              </a:ext>
            </a:extLst>
          </p:cNvPr>
          <p:cNvSpPr>
            <a:spLocks noGrp="1"/>
          </p:cNvSpPr>
          <p:nvPr>
            <p:ph type="sldNum" sz="quarter" idx="5"/>
          </p:nvPr>
        </p:nvSpPr>
        <p:spPr/>
        <p:txBody>
          <a:bodyPr/>
          <a:lstStyle/>
          <a:p>
            <a:fld id="{E14E5198-66CA-43B5-AEE0-5209F55B148A}" type="slidenum">
              <a:rPr lang="en-US" smtClean="0"/>
              <a:t>6</a:t>
            </a:fld>
            <a:endParaRPr lang="en-US"/>
          </a:p>
        </p:txBody>
      </p:sp>
    </p:spTree>
    <p:extLst>
      <p:ext uri="{BB962C8B-B14F-4D97-AF65-F5344CB8AC3E}">
        <p14:creationId xmlns:p14="http://schemas.microsoft.com/office/powerpoint/2010/main" val="3372274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EA5EE-7534-204D-4A81-B2383667F45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536CA6D-FDC1-DE68-DAB4-04C2B9D60A8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BC32D9C-FDD6-34F2-ADC0-5EA6402752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r>
              <a:rPr lang="en-US" dirty="0"/>
              <a:t>A character with a frustrated and unwilling expression, clenching their fists tightly. The character‘s face shows a mixture of determination and anger, their eyes narrowed in defiance. The atmosphere feels tense and emotional, emphasizing their inner turmoil. The character is standing in a slightly dynamic pose, ready for action, with a strong, intense aura surrounding them. The background is neutral to keep the focus on the character’s emotions. --</a:t>
            </a:r>
            <a:r>
              <a:rPr lang="en-US" dirty="0" err="1"/>
              <a:t>cref</a:t>
            </a:r>
            <a:r>
              <a:rPr lang="en-US" dirty="0"/>
              <a:t> &lt;</a:t>
            </a:r>
            <a:r>
              <a:rPr lang="zh-TW" altLang="en-US" dirty="0"/>
              <a:t>圖片網址</a:t>
            </a:r>
            <a:r>
              <a:rPr lang="en-US" dirty="0"/>
              <a:t>&gt; --</a:t>
            </a:r>
            <a:r>
              <a:rPr lang="en-US" dirty="0" err="1"/>
              <a:t>niji</a:t>
            </a:r>
            <a:r>
              <a:rPr lang="en-US" dirty="0"/>
              <a:t> 6 --</a:t>
            </a:r>
            <a:r>
              <a:rPr lang="en-US" dirty="0" err="1"/>
              <a:t>ar</a:t>
            </a:r>
            <a:r>
              <a:rPr lang="en-US" dirty="0"/>
              <a:t> 1:1</a:t>
            </a:r>
          </a:p>
        </p:txBody>
      </p:sp>
      <p:sp>
        <p:nvSpPr>
          <p:cNvPr id="4" name="投影片編號版面配置區 3">
            <a:extLst>
              <a:ext uri="{FF2B5EF4-FFF2-40B4-BE49-F238E27FC236}">
                <a16:creationId xmlns:a16="http://schemas.microsoft.com/office/drawing/2014/main" id="{C6EE9D08-551B-97CF-FA3D-F6C65216ACF1}"/>
              </a:ext>
            </a:extLst>
          </p:cNvPr>
          <p:cNvSpPr>
            <a:spLocks noGrp="1"/>
          </p:cNvSpPr>
          <p:nvPr>
            <p:ph type="sldNum" sz="quarter" idx="5"/>
          </p:nvPr>
        </p:nvSpPr>
        <p:spPr/>
        <p:txBody>
          <a:bodyPr/>
          <a:lstStyle/>
          <a:p>
            <a:fld id="{E14E5198-66CA-43B5-AEE0-5209F55B148A}" type="slidenum">
              <a:rPr lang="en-US" smtClean="0"/>
              <a:t>8</a:t>
            </a:fld>
            <a:endParaRPr lang="en-US"/>
          </a:p>
        </p:txBody>
      </p:sp>
    </p:spTree>
    <p:extLst>
      <p:ext uri="{BB962C8B-B14F-4D97-AF65-F5344CB8AC3E}">
        <p14:creationId xmlns:p14="http://schemas.microsoft.com/office/powerpoint/2010/main" val="908817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DF8BB-5FA4-B5F0-15E6-898CF412A5F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EAFCAE7-21BD-20F6-EDE2-99C748035A3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1FD3C83-C97B-E4FF-0C77-3AF8D0D51D1A}"/>
              </a:ext>
            </a:extLst>
          </p:cNvPr>
          <p:cNvSpPr>
            <a:spLocks noGrp="1"/>
          </p:cNvSpPr>
          <p:nvPr>
            <p:ph type="body" idx="1"/>
          </p:nvPr>
        </p:nvSpPr>
        <p:spPr/>
        <p:txBody>
          <a:bodyPr/>
          <a:lstStyle/>
          <a:p>
            <a:endParaRPr lang="en-US" dirty="0"/>
          </a:p>
        </p:txBody>
      </p:sp>
      <p:sp>
        <p:nvSpPr>
          <p:cNvPr id="4" name="投影片編號版面配置區 3">
            <a:extLst>
              <a:ext uri="{FF2B5EF4-FFF2-40B4-BE49-F238E27FC236}">
                <a16:creationId xmlns:a16="http://schemas.microsoft.com/office/drawing/2014/main" id="{49900258-4BA1-759E-0A27-1B90E715802C}"/>
              </a:ext>
            </a:extLst>
          </p:cNvPr>
          <p:cNvSpPr>
            <a:spLocks noGrp="1"/>
          </p:cNvSpPr>
          <p:nvPr>
            <p:ph type="sldNum" sz="quarter" idx="5"/>
          </p:nvPr>
        </p:nvSpPr>
        <p:spPr/>
        <p:txBody>
          <a:bodyPr/>
          <a:lstStyle/>
          <a:p>
            <a:fld id="{E14E5198-66CA-43B5-AEE0-5209F55B148A}" type="slidenum">
              <a:rPr lang="en-US" smtClean="0"/>
              <a:t>9</a:t>
            </a:fld>
            <a:endParaRPr lang="en-US"/>
          </a:p>
        </p:txBody>
      </p:sp>
    </p:spTree>
    <p:extLst>
      <p:ext uri="{BB962C8B-B14F-4D97-AF65-F5344CB8AC3E}">
        <p14:creationId xmlns:p14="http://schemas.microsoft.com/office/powerpoint/2010/main" val="452216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61436-A934-2F9F-8132-92BBF1BD07F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35B25E6-88E3-E208-5509-9DCB74866FB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7A727ED-D0F3-946F-977A-4605E3D893CA}"/>
              </a:ext>
            </a:extLst>
          </p:cNvPr>
          <p:cNvSpPr>
            <a:spLocks noGrp="1"/>
          </p:cNvSpPr>
          <p:nvPr>
            <p:ph type="body" idx="1"/>
          </p:nvPr>
        </p:nvSpPr>
        <p:spPr/>
        <p:txBody>
          <a:bodyPr/>
          <a:lstStyle/>
          <a:p>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endParaRPr lang="en-US" altLang="zh-TW" dirty="0"/>
          </a:p>
          <a:p>
            <a:r>
              <a:rPr lang="zh-TW" altLang="en-US" dirty="0"/>
              <a:t>先前已先詠唱人設三視圖：</a:t>
            </a:r>
            <a:r>
              <a:rPr lang="en-US" altLang="zh-TW" dirty="0"/>
              <a:t>https://drive.google.com/file/d/12-fQc4Op9qgL6vCgg8uxsQPjL6lC7-CO/view?usp=drive_link</a:t>
            </a:r>
          </a:p>
          <a:p>
            <a:r>
              <a:rPr lang="zh-TW" altLang="en-US" dirty="0"/>
              <a:t>人設三視圖是慢慢用</a:t>
            </a:r>
            <a:r>
              <a:rPr lang="en-US" altLang="zh-TW" dirty="0"/>
              <a:t>Region Vary</a:t>
            </a:r>
            <a:r>
              <a:rPr lang="zh-TW" altLang="en-US" dirty="0"/>
              <a:t>修的，基本</a:t>
            </a:r>
            <a:r>
              <a:rPr lang="en-US" altLang="zh-TW" dirty="0"/>
              <a:t>Prompt:</a:t>
            </a:r>
          </a:p>
          <a:p>
            <a:r>
              <a:rPr lang="en-US" altLang="zh-TW" dirty="0"/>
              <a:t>A sixteen years old girl, height 158cm, middle hair (length is under shoulder a little), pink hair with a handful of baby blue highlight in the tail of hair::2 , deep red eyes, wearing </a:t>
            </a:r>
            <a:r>
              <a:rPr lang="en-US" altLang="zh-TW" dirty="0" err="1"/>
              <a:t>Jirai</a:t>
            </a:r>
            <a:r>
              <a:rPr lang="en-US" altLang="zh-TW" dirty="0"/>
              <a:t> Kei style fashion, wearing big bow hair accessories, Genshin Impact style. Displayed on a single canvas with three distinct, full-body views: 1) complete front view, 2) complete side view, and 3) complete back view. Each view should show the entire figure, full body in all views, clean white background, highly detailed, character design, 4K, UHD quality --no earrings, long hair --</a:t>
            </a:r>
            <a:r>
              <a:rPr lang="en-US" altLang="zh-TW" dirty="0" err="1"/>
              <a:t>niji</a:t>
            </a:r>
            <a:r>
              <a:rPr lang="en-US" altLang="zh-TW" dirty="0"/>
              <a:t> 6 --</a:t>
            </a:r>
            <a:r>
              <a:rPr lang="en-US" altLang="zh-TW" dirty="0" err="1"/>
              <a:t>ar</a:t>
            </a:r>
            <a:r>
              <a:rPr lang="en-US" altLang="zh-TW" dirty="0"/>
              <a:t> 65:73</a:t>
            </a:r>
          </a:p>
          <a:p>
            <a:endParaRPr lang="en-US" dirty="0"/>
          </a:p>
          <a:p>
            <a:r>
              <a:rPr lang="zh-TW" altLang="en-US" dirty="0"/>
              <a:t>此張圖</a:t>
            </a:r>
            <a:r>
              <a:rPr lang="en-US" altLang="zh-TW" dirty="0"/>
              <a:t>Prompt:</a:t>
            </a:r>
            <a:endParaRPr lang="en-US" dirty="0"/>
          </a:p>
          <a:p>
            <a:r>
              <a:rPr lang="en-US" dirty="0"/>
              <a:t>Create an image of a girl with pink hair standing in a beam of light. Only her silhouette is visible, with no detailed features, as she is bathed in soft, glowing light, creating an aura around her. --</a:t>
            </a:r>
            <a:r>
              <a:rPr lang="en-US" dirty="0" err="1"/>
              <a:t>cref</a:t>
            </a:r>
            <a:r>
              <a:rPr lang="en-US" dirty="0"/>
              <a:t> https://s.mj.run/kCpNbICRCCo --</a:t>
            </a:r>
            <a:r>
              <a:rPr lang="en-US" dirty="0" err="1"/>
              <a:t>niji</a:t>
            </a:r>
            <a:r>
              <a:rPr lang="en-US" dirty="0"/>
              <a:t> 6 --</a:t>
            </a:r>
            <a:r>
              <a:rPr lang="en-US" dirty="0" err="1"/>
              <a:t>ar</a:t>
            </a:r>
            <a:r>
              <a:rPr lang="en-US" dirty="0"/>
              <a:t> 1:1</a:t>
            </a:r>
          </a:p>
          <a:p>
            <a:endParaRPr lang="en-US" dirty="0"/>
          </a:p>
          <a:p>
            <a:r>
              <a:rPr lang="zh-TW" altLang="en-US" dirty="0"/>
              <a:t>並且套用</a:t>
            </a:r>
            <a:r>
              <a:rPr lang="en-US" altLang="zh-TW" dirty="0"/>
              <a:t>PPT</a:t>
            </a:r>
            <a:r>
              <a:rPr lang="zh-TW" altLang="en-US" dirty="0"/>
              <a:t>的美術效果處理</a:t>
            </a:r>
            <a:endParaRPr lang="en-US" dirty="0"/>
          </a:p>
        </p:txBody>
      </p:sp>
      <p:sp>
        <p:nvSpPr>
          <p:cNvPr id="4" name="投影片編號版面配置區 3">
            <a:extLst>
              <a:ext uri="{FF2B5EF4-FFF2-40B4-BE49-F238E27FC236}">
                <a16:creationId xmlns:a16="http://schemas.microsoft.com/office/drawing/2014/main" id="{5867A85C-9705-C332-A44E-6F1BF09ADCDF}"/>
              </a:ext>
            </a:extLst>
          </p:cNvPr>
          <p:cNvSpPr>
            <a:spLocks noGrp="1"/>
          </p:cNvSpPr>
          <p:nvPr>
            <p:ph type="sldNum" sz="quarter" idx="5"/>
          </p:nvPr>
        </p:nvSpPr>
        <p:spPr/>
        <p:txBody>
          <a:bodyPr/>
          <a:lstStyle/>
          <a:p>
            <a:fld id="{E14E5198-66CA-43B5-AEE0-5209F55B148A}" type="slidenum">
              <a:rPr lang="en-US" smtClean="0"/>
              <a:t>10</a:t>
            </a:fld>
            <a:endParaRPr lang="en-US"/>
          </a:p>
        </p:txBody>
      </p:sp>
    </p:spTree>
    <p:extLst>
      <p:ext uri="{BB962C8B-B14F-4D97-AF65-F5344CB8AC3E}">
        <p14:creationId xmlns:p14="http://schemas.microsoft.com/office/powerpoint/2010/main" val="2108768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做出閃一下的效果</a:t>
            </a:r>
            <a:endParaRPr lang="en-US" dirty="0"/>
          </a:p>
        </p:txBody>
      </p:sp>
      <p:sp>
        <p:nvSpPr>
          <p:cNvPr id="4" name="投影片編號版面配置區 3"/>
          <p:cNvSpPr>
            <a:spLocks noGrp="1"/>
          </p:cNvSpPr>
          <p:nvPr>
            <p:ph type="sldNum" sz="quarter" idx="5"/>
          </p:nvPr>
        </p:nvSpPr>
        <p:spPr/>
        <p:txBody>
          <a:bodyPr/>
          <a:lstStyle/>
          <a:p>
            <a:fld id="{E14E5198-66CA-43B5-AEE0-5209F55B148A}" type="slidenum">
              <a:rPr lang="en-US" smtClean="0"/>
              <a:t>11</a:t>
            </a:fld>
            <a:endParaRPr lang="en-US"/>
          </a:p>
        </p:txBody>
      </p:sp>
    </p:spTree>
    <p:extLst>
      <p:ext uri="{BB962C8B-B14F-4D97-AF65-F5344CB8AC3E}">
        <p14:creationId xmlns:p14="http://schemas.microsoft.com/office/powerpoint/2010/main" val="2420761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32024-0A3E-9FD5-910D-425438E1AE7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9228285-9AB3-FC88-EE46-CED3316DAD0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5D127F-547A-7142-06CE-920DC04CC480}"/>
              </a:ext>
            </a:extLst>
          </p:cNvPr>
          <p:cNvSpPr>
            <a:spLocks noGrp="1"/>
          </p:cNvSpPr>
          <p:nvPr>
            <p:ph type="body" idx="1"/>
          </p:nvPr>
        </p:nvSpPr>
        <p:spPr/>
        <p:txBody>
          <a:bodyPr/>
          <a:lstStyle/>
          <a:p>
            <a:r>
              <a:rPr lang="zh-TW" altLang="en-US" dirty="0"/>
              <a:t>這邊是預錄的影片</a:t>
            </a:r>
            <a:endParaRPr lang="en-US" dirty="0"/>
          </a:p>
        </p:txBody>
      </p:sp>
      <p:sp>
        <p:nvSpPr>
          <p:cNvPr id="4" name="投影片編號版面配置區 3">
            <a:extLst>
              <a:ext uri="{FF2B5EF4-FFF2-40B4-BE49-F238E27FC236}">
                <a16:creationId xmlns:a16="http://schemas.microsoft.com/office/drawing/2014/main" id="{AE57883B-823C-5533-482A-837BC4C5208A}"/>
              </a:ext>
            </a:extLst>
          </p:cNvPr>
          <p:cNvSpPr>
            <a:spLocks noGrp="1"/>
          </p:cNvSpPr>
          <p:nvPr>
            <p:ph type="sldNum" sz="quarter" idx="5"/>
          </p:nvPr>
        </p:nvSpPr>
        <p:spPr/>
        <p:txBody>
          <a:bodyPr/>
          <a:lstStyle/>
          <a:p>
            <a:fld id="{E14E5198-66CA-43B5-AEE0-5209F55B148A}" type="slidenum">
              <a:rPr lang="en-US" smtClean="0"/>
              <a:t>12</a:t>
            </a:fld>
            <a:endParaRPr lang="en-US"/>
          </a:p>
        </p:txBody>
      </p:sp>
    </p:spTree>
    <p:extLst>
      <p:ext uri="{BB962C8B-B14F-4D97-AF65-F5344CB8AC3E}">
        <p14:creationId xmlns:p14="http://schemas.microsoft.com/office/powerpoint/2010/main" val="4118477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CC918-B447-434E-B98E-5847BB49C25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17FCC70-CC4E-4CB6-B2CF-9FDA5AC4D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D08F018-0004-4322-AD0F-E6E740964233}"/>
              </a:ext>
            </a:extLst>
          </p:cNvPr>
          <p:cNvSpPr>
            <a:spLocks noGrp="1"/>
          </p:cNvSpPr>
          <p:nvPr>
            <p:ph type="dt" sz="half" idx="10"/>
          </p:nvPr>
        </p:nvSpPr>
        <p:spPr/>
        <p:txBody>
          <a:bodyPr/>
          <a:lstStyle/>
          <a:p>
            <a:fld id="{C3C90D7E-32D6-4894-AE08-7BBB3E610FC9}" type="datetimeFigureOut">
              <a:rPr lang="zh-TW" altLang="en-US" smtClean="0"/>
              <a:t>2025/1/3</a:t>
            </a:fld>
            <a:endParaRPr lang="zh-TW" altLang="en-US"/>
          </a:p>
        </p:txBody>
      </p:sp>
      <p:sp>
        <p:nvSpPr>
          <p:cNvPr id="5" name="頁尾版面配置區 4">
            <a:extLst>
              <a:ext uri="{FF2B5EF4-FFF2-40B4-BE49-F238E27FC236}">
                <a16:creationId xmlns:a16="http://schemas.microsoft.com/office/drawing/2014/main" id="{30427B34-CB13-41C7-B2F2-CED9BDC5B5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FA962E-5B03-439A-928C-87366876542D}"/>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96303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F0018-7F8E-4206-A929-07CDC6B5F34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801E88-34C3-4545-A358-81F5614FED6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AFD716-8B99-4230-B55F-C8B88ECBB171}"/>
              </a:ext>
            </a:extLst>
          </p:cNvPr>
          <p:cNvSpPr>
            <a:spLocks noGrp="1"/>
          </p:cNvSpPr>
          <p:nvPr>
            <p:ph type="dt" sz="half" idx="10"/>
          </p:nvPr>
        </p:nvSpPr>
        <p:spPr/>
        <p:txBody>
          <a:bodyPr/>
          <a:lstStyle/>
          <a:p>
            <a:fld id="{C3C90D7E-32D6-4894-AE08-7BBB3E610FC9}" type="datetimeFigureOut">
              <a:rPr lang="zh-TW" altLang="en-US" smtClean="0"/>
              <a:t>2025/1/3</a:t>
            </a:fld>
            <a:endParaRPr lang="zh-TW" altLang="en-US"/>
          </a:p>
        </p:txBody>
      </p:sp>
      <p:sp>
        <p:nvSpPr>
          <p:cNvPr id="5" name="頁尾版面配置區 4">
            <a:extLst>
              <a:ext uri="{FF2B5EF4-FFF2-40B4-BE49-F238E27FC236}">
                <a16:creationId xmlns:a16="http://schemas.microsoft.com/office/drawing/2014/main" id="{EA374743-76D9-4BF8-A60C-2F50B2636A8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454594-6C11-4013-A666-A151E960EC9B}"/>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18895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0F760AC-E708-4605-85E2-7D0F424B3E2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4BECF48-F3B6-4D47-82A8-C6AE92EDC2F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5DE52A-093E-4116-A2FE-F61BA999B89F}"/>
              </a:ext>
            </a:extLst>
          </p:cNvPr>
          <p:cNvSpPr>
            <a:spLocks noGrp="1"/>
          </p:cNvSpPr>
          <p:nvPr>
            <p:ph type="dt" sz="half" idx="10"/>
          </p:nvPr>
        </p:nvSpPr>
        <p:spPr/>
        <p:txBody>
          <a:bodyPr/>
          <a:lstStyle/>
          <a:p>
            <a:fld id="{C3C90D7E-32D6-4894-AE08-7BBB3E610FC9}" type="datetimeFigureOut">
              <a:rPr lang="zh-TW" altLang="en-US" smtClean="0"/>
              <a:t>2025/1/3</a:t>
            </a:fld>
            <a:endParaRPr lang="zh-TW" altLang="en-US"/>
          </a:p>
        </p:txBody>
      </p:sp>
      <p:sp>
        <p:nvSpPr>
          <p:cNvPr id="5" name="頁尾版面配置區 4">
            <a:extLst>
              <a:ext uri="{FF2B5EF4-FFF2-40B4-BE49-F238E27FC236}">
                <a16:creationId xmlns:a16="http://schemas.microsoft.com/office/drawing/2014/main" id="{34553FE1-A5D9-4070-AA9C-378F491D46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8EFDDC-5B11-4543-8144-518625EDA57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48312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FCF4C-FB58-444C-B754-A594851E4C7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87C475D-648F-4511-A6FE-04B04F755F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11FCF8-D8F7-4914-920F-D63F2D97F713}"/>
              </a:ext>
            </a:extLst>
          </p:cNvPr>
          <p:cNvSpPr>
            <a:spLocks noGrp="1"/>
          </p:cNvSpPr>
          <p:nvPr>
            <p:ph type="dt" sz="half" idx="10"/>
          </p:nvPr>
        </p:nvSpPr>
        <p:spPr/>
        <p:txBody>
          <a:bodyPr/>
          <a:lstStyle/>
          <a:p>
            <a:fld id="{C3C90D7E-32D6-4894-AE08-7BBB3E610FC9}" type="datetimeFigureOut">
              <a:rPr lang="zh-TW" altLang="en-US" smtClean="0"/>
              <a:t>2025/1/3</a:t>
            </a:fld>
            <a:endParaRPr lang="zh-TW" altLang="en-US"/>
          </a:p>
        </p:txBody>
      </p:sp>
      <p:sp>
        <p:nvSpPr>
          <p:cNvPr id="5" name="頁尾版面配置區 4">
            <a:extLst>
              <a:ext uri="{FF2B5EF4-FFF2-40B4-BE49-F238E27FC236}">
                <a16:creationId xmlns:a16="http://schemas.microsoft.com/office/drawing/2014/main" id="{7E1D3E8F-338D-4B4D-B411-5282866FF9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DF3AD5-06B6-42D8-AEDF-66CCE6582524}"/>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419850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86B870-2B24-4658-9AEB-3C92E8E40B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0235018-E757-4630-8511-F466B91926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7546C76-CF19-433D-9070-0A54A149F1B2}"/>
              </a:ext>
            </a:extLst>
          </p:cNvPr>
          <p:cNvSpPr>
            <a:spLocks noGrp="1"/>
          </p:cNvSpPr>
          <p:nvPr>
            <p:ph type="dt" sz="half" idx="10"/>
          </p:nvPr>
        </p:nvSpPr>
        <p:spPr/>
        <p:txBody>
          <a:bodyPr/>
          <a:lstStyle/>
          <a:p>
            <a:fld id="{C3C90D7E-32D6-4894-AE08-7BBB3E610FC9}" type="datetimeFigureOut">
              <a:rPr lang="zh-TW" altLang="en-US" smtClean="0"/>
              <a:t>2025/1/3</a:t>
            </a:fld>
            <a:endParaRPr lang="zh-TW" altLang="en-US"/>
          </a:p>
        </p:txBody>
      </p:sp>
      <p:sp>
        <p:nvSpPr>
          <p:cNvPr id="5" name="頁尾版面配置區 4">
            <a:extLst>
              <a:ext uri="{FF2B5EF4-FFF2-40B4-BE49-F238E27FC236}">
                <a16:creationId xmlns:a16="http://schemas.microsoft.com/office/drawing/2014/main" id="{9C9DC25F-827C-4564-AD0E-7FD815D53AF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C0653A6-68AA-4213-8D62-EAF9243D699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26775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A74D77-9E6E-4FD1-97AD-0ADC1228B6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FDE4E9B-689C-4373-B281-9636BE21198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D25EC10-0BDA-4ECA-AB8E-059AC3378E2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3DAF127-0983-4C38-869C-C0A513FA9147}"/>
              </a:ext>
            </a:extLst>
          </p:cNvPr>
          <p:cNvSpPr>
            <a:spLocks noGrp="1"/>
          </p:cNvSpPr>
          <p:nvPr>
            <p:ph type="dt" sz="half" idx="10"/>
          </p:nvPr>
        </p:nvSpPr>
        <p:spPr/>
        <p:txBody>
          <a:bodyPr/>
          <a:lstStyle/>
          <a:p>
            <a:fld id="{C3C90D7E-32D6-4894-AE08-7BBB3E610FC9}" type="datetimeFigureOut">
              <a:rPr lang="zh-TW" altLang="en-US" smtClean="0"/>
              <a:t>2025/1/3</a:t>
            </a:fld>
            <a:endParaRPr lang="zh-TW" altLang="en-US"/>
          </a:p>
        </p:txBody>
      </p:sp>
      <p:sp>
        <p:nvSpPr>
          <p:cNvPr id="6" name="頁尾版面配置區 5">
            <a:extLst>
              <a:ext uri="{FF2B5EF4-FFF2-40B4-BE49-F238E27FC236}">
                <a16:creationId xmlns:a16="http://schemas.microsoft.com/office/drawing/2014/main" id="{E014CBA6-CCE3-4CF4-8E13-D895EDBD8F2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EAA8E5-79B3-445E-B8C3-29BD56CE6D7A}"/>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5821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F76B6-8DEC-4A74-A06A-BA0146321CD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00F5C5-99A7-4F16-855A-F17036265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722BEB2-C9B4-4C14-8234-D17E8434998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4A41162-A0AC-4211-940F-4B92208F9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8EA159A-F9D7-4F58-A7C3-6E5B65E4226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E973E80-9141-48B7-A9D7-605A4541768F}"/>
              </a:ext>
            </a:extLst>
          </p:cNvPr>
          <p:cNvSpPr>
            <a:spLocks noGrp="1"/>
          </p:cNvSpPr>
          <p:nvPr>
            <p:ph type="dt" sz="half" idx="10"/>
          </p:nvPr>
        </p:nvSpPr>
        <p:spPr/>
        <p:txBody>
          <a:bodyPr/>
          <a:lstStyle/>
          <a:p>
            <a:fld id="{C3C90D7E-32D6-4894-AE08-7BBB3E610FC9}" type="datetimeFigureOut">
              <a:rPr lang="zh-TW" altLang="en-US" smtClean="0"/>
              <a:t>2025/1/3</a:t>
            </a:fld>
            <a:endParaRPr lang="zh-TW" altLang="en-US"/>
          </a:p>
        </p:txBody>
      </p:sp>
      <p:sp>
        <p:nvSpPr>
          <p:cNvPr id="8" name="頁尾版面配置區 7">
            <a:extLst>
              <a:ext uri="{FF2B5EF4-FFF2-40B4-BE49-F238E27FC236}">
                <a16:creationId xmlns:a16="http://schemas.microsoft.com/office/drawing/2014/main" id="{6520B07A-79F8-43E7-8013-632DD2AED22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B997D8F-4F1C-4DE6-A82C-3E0C38ACAE96}"/>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37999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04611-FD10-429D-89AA-73C259B6429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D9009F3-A280-4DA8-ACC4-187DE2172BCA}"/>
              </a:ext>
            </a:extLst>
          </p:cNvPr>
          <p:cNvSpPr>
            <a:spLocks noGrp="1"/>
          </p:cNvSpPr>
          <p:nvPr>
            <p:ph type="dt" sz="half" idx="10"/>
          </p:nvPr>
        </p:nvSpPr>
        <p:spPr/>
        <p:txBody>
          <a:bodyPr/>
          <a:lstStyle/>
          <a:p>
            <a:fld id="{C3C90D7E-32D6-4894-AE08-7BBB3E610FC9}" type="datetimeFigureOut">
              <a:rPr lang="zh-TW" altLang="en-US" smtClean="0"/>
              <a:t>2025/1/3</a:t>
            </a:fld>
            <a:endParaRPr lang="zh-TW" altLang="en-US"/>
          </a:p>
        </p:txBody>
      </p:sp>
      <p:sp>
        <p:nvSpPr>
          <p:cNvPr id="4" name="頁尾版面配置區 3">
            <a:extLst>
              <a:ext uri="{FF2B5EF4-FFF2-40B4-BE49-F238E27FC236}">
                <a16:creationId xmlns:a16="http://schemas.microsoft.com/office/drawing/2014/main" id="{F8FD791E-F627-4DDB-AD69-F7639FDD176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E9C3C73-9A1B-4A20-B40C-BF8E0726E9AE}"/>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1662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E1D8EED-F2A7-4221-9887-0DBB62EB3F80}"/>
              </a:ext>
            </a:extLst>
          </p:cNvPr>
          <p:cNvSpPr>
            <a:spLocks noGrp="1"/>
          </p:cNvSpPr>
          <p:nvPr>
            <p:ph type="dt" sz="half" idx="10"/>
          </p:nvPr>
        </p:nvSpPr>
        <p:spPr/>
        <p:txBody>
          <a:bodyPr/>
          <a:lstStyle/>
          <a:p>
            <a:fld id="{C3C90D7E-32D6-4894-AE08-7BBB3E610FC9}" type="datetimeFigureOut">
              <a:rPr lang="zh-TW" altLang="en-US" smtClean="0"/>
              <a:t>2025/1/3</a:t>
            </a:fld>
            <a:endParaRPr lang="zh-TW" altLang="en-US"/>
          </a:p>
        </p:txBody>
      </p:sp>
      <p:sp>
        <p:nvSpPr>
          <p:cNvPr id="3" name="頁尾版面配置區 2">
            <a:extLst>
              <a:ext uri="{FF2B5EF4-FFF2-40B4-BE49-F238E27FC236}">
                <a16:creationId xmlns:a16="http://schemas.microsoft.com/office/drawing/2014/main" id="{10593B39-DC86-45A7-85EF-B4DB9C28DC8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D9056B2-6966-4CAF-94D1-2295A737E16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8724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3076DF-D16B-4600-9550-96C6A8DD7F1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D3D667-FDE5-4F5D-9495-588EC18912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F511E7-BEEF-4F51-BA0E-52C1908D5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060697-A92E-4178-A790-FCBB90D70573}"/>
              </a:ext>
            </a:extLst>
          </p:cNvPr>
          <p:cNvSpPr>
            <a:spLocks noGrp="1"/>
          </p:cNvSpPr>
          <p:nvPr>
            <p:ph type="dt" sz="half" idx="10"/>
          </p:nvPr>
        </p:nvSpPr>
        <p:spPr/>
        <p:txBody>
          <a:bodyPr/>
          <a:lstStyle/>
          <a:p>
            <a:fld id="{C3C90D7E-32D6-4894-AE08-7BBB3E610FC9}" type="datetimeFigureOut">
              <a:rPr lang="zh-TW" altLang="en-US" smtClean="0"/>
              <a:t>2025/1/3</a:t>
            </a:fld>
            <a:endParaRPr lang="zh-TW" altLang="en-US"/>
          </a:p>
        </p:txBody>
      </p:sp>
      <p:sp>
        <p:nvSpPr>
          <p:cNvPr id="6" name="頁尾版面配置區 5">
            <a:extLst>
              <a:ext uri="{FF2B5EF4-FFF2-40B4-BE49-F238E27FC236}">
                <a16:creationId xmlns:a16="http://schemas.microsoft.com/office/drawing/2014/main" id="{2A8E3F57-A99A-4C4C-BF14-EE42AB99CE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9234440-6924-48D7-AC1A-200D5946BCA9}"/>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3618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81694-0B93-4D65-9DA3-21597478A96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3E4D718-8CB0-4334-BB8A-FB8B57D7C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DC47463-53E7-4FE3-B60B-1657D1112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8875DC5-6AFF-40C0-8C77-F81A0A3E1B0F}"/>
              </a:ext>
            </a:extLst>
          </p:cNvPr>
          <p:cNvSpPr>
            <a:spLocks noGrp="1"/>
          </p:cNvSpPr>
          <p:nvPr>
            <p:ph type="dt" sz="half" idx="10"/>
          </p:nvPr>
        </p:nvSpPr>
        <p:spPr/>
        <p:txBody>
          <a:bodyPr/>
          <a:lstStyle/>
          <a:p>
            <a:fld id="{C3C90D7E-32D6-4894-AE08-7BBB3E610FC9}" type="datetimeFigureOut">
              <a:rPr lang="zh-TW" altLang="en-US" smtClean="0"/>
              <a:t>2025/1/3</a:t>
            </a:fld>
            <a:endParaRPr lang="zh-TW" altLang="en-US"/>
          </a:p>
        </p:txBody>
      </p:sp>
      <p:sp>
        <p:nvSpPr>
          <p:cNvPr id="6" name="頁尾版面配置區 5">
            <a:extLst>
              <a:ext uri="{FF2B5EF4-FFF2-40B4-BE49-F238E27FC236}">
                <a16:creationId xmlns:a16="http://schemas.microsoft.com/office/drawing/2014/main" id="{24F8A973-6D07-4F0C-97A0-280FEFC238E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B60BB1E-F41B-40F0-929B-5208374980B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4827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8575AAC-624C-4B52-ABD4-699B1E35D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6722991-C57D-471F-8271-C419A1CFB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C839DD-8CBF-4E23-A0C7-7C039E95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0D7E-32D6-4894-AE08-7BBB3E610FC9}" type="datetimeFigureOut">
              <a:rPr lang="zh-TW" altLang="en-US" smtClean="0"/>
              <a:t>2025/1/3</a:t>
            </a:fld>
            <a:endParaRPr lang="zh-TW" altLang="en-US"/>
          </a:p>
        </p:txBody>
      </p:sp>
      <p:sp>
        <p:nvSpPr>
          <p:cNvPr id="5" name="頁尾版面配置區 4">
            <a:extLst>
              <a:ext uri="{FF2B5EF4-FFF2-40B4-BE49-F238E27FC236}">
                <a16:creationId xmlns:a16="http://schemas.microsoft.com/office/drawing/2014/main" id="{12802D8A-77D4-418C-8190-43B6ADED2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72B55E-2BE2-4AF4-AFF8-2A716F492F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1605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7.mp3"/><Relationship Id="rId7" Type="http://schemas.openxmlformats.org/officeDocument/2006/relationships/image" Target="../media/image1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5.xml"/><Relationship Id="rId11" Type="http://schemas.microsoft.com/office/2007/relationships/hdphoto" Target="../media/hdphoto3.wdp"/><Relationship Id="rId5" Type="http://schemas.openxmlformats.org/officeDocument/2006/relationships/slideLayout" Target="../slideLayouts/slideLayout1.xml"/><Relationship Id="rId10" Type="http://schemas.openxmlformats.org/officeDocument/2006/relationships/image" Target="../media/image15.png"/><Relationship Id="rId4" Type="http://schemas.openxmlformats.org/officeDocument/2006/relationships/audio" Target="../media/media7.mp3"/><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32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942F5-DFFB-EC90-1D65-E6F4DC7FA97E}"/>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62FFB54A-F110-AC3A-B3A7-E0C5EFC3883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3" name="文字方塊 2">
            <a:extLst>
              <a:ext uri="{FF2B5EF4-FFF2-40B4-BE49-F238E27FC236}">
                <a16:creationId xmlns:a16="http://schemas.microsoft.com/office/drawing/2014/main" id="{C91013C4-4199-DC26-D2A1-681E3DBD6FB5}"/>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5</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意外</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6208EF9E-D565-F4F6-83C4-76E9EFDEF711}"/>
              </a:ext>
            </a:extLst>
          </p:cNvPr>
          <p:cNvPicPr>
            <a:picLocks noChangeAspect="1"/>
          </p:cNvPicPr>
          <p:nvPr/>
        </p:nvPicPr>
        <p:blipFill>
          <a:blip r:embed="rId5">
            <a:extLst>
              <a:ext uri="{BEBA8EAE-BF5A-486C-A8C5-ECC9F3942E4B}">
                <a14:imgProps xmlns:a14="http://schemas.microsoft.com/office/drawing/2010/main">
                  <a14:imgLayer r:embed="rId6">
                    <a14:imgEffect>
                      <a14:artisticGlowDiffused/>
                    </a14:imgEffect>
                  </a14:imgLayer>
                </a14:imgProps>
              </a:ext>
              <a:ext uri="{28A0092B-C50C-407E-A947-70E740481C1C}">
                <a14:useLocalDpi xmlns:a14="http://schemas.microsoft.com/office/drawing/2010/main" val="0"/>
              </a:ext>
            </a:extLst>
          </a:blip>
          <a:srcRect/>
          <a:stretch/>
        </p:blipFill>
        <p:spPr>
          <a:xfrm>
            <a:off x="1763785" y="910690"/>
            <a:ext cx="4228934"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
        <p:nvSpPr>
          <p:cNvPr id="5" name="文字方塊 4">
            <a:extLst>
              <a:ext uri="{FF2B5EF4-FFF2-40B4-BE49-F238E27FC236}">
                <a16:creationId xmlns:a16="http://schemas.microsoft.com/office/drawing/2014/main" id="{474CD41D-9FC4-FA27-3FC8-8B20125A267E}"/>
              </a:ext>
            </a:extLst>
          </p:cNvPr>
          <p:cNvSpPr txBox="1"/>
          <p:nvPr/>
        </p:nvSpPr>
        <p:spPr>
          <a:xfrm>
            <a:off x="1636785" y="16923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問</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7FB44073-5020-8557-E8C7-A932EA64C1CA}"/>
              </a:ext>
            </a:extLst>
          </p:cNvPr>
          <p:cNvSpPr txBox="1"/>
          <p:nvPr/>
        </p:nvSpPr>
        <p:spPr>
          <a:xfrm>
            <a:off x="1636785" y="16923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問：</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CEEE4DF5-5CE4-327E-7A1E-1EA2BC3D8B49}"/>
              </a:ext>
            </a:extLst>
          </p:cNvPr>
          <p:cNvSpPr txBox="1"/>
          <p:nvPr/>
        </p:nvSpPr>
        <p:spPr>
          <a:xfrm>
            <a:off x="1636785" y="16923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問：你</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6043C9BA-69AE-0109-60FB-F89153244E58}"/>
              </a:ext>
            </a:extLst>
          </p:cNvPr>
          <p:cNvSpPr txBox="1"/>
          <p:nvPr/>
        </p:nvSpPr>
        <p:spPr>
          <a:xfrm>
            <a:off x="1636785" y="16923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問：你是</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31C985A5-D5CF-02AF-9F1E-21B0220F4429}"/>
              </a:ext>
            </a:extLst>
          </p:cNvPr>
          <p:cNvSpPr txBox="1"/>
          <p:nvPr/>
        </p:nvSpPr>
        <p:spPr>
          <a:xfrm>
            <a:off x="1636785" y="16923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問：你是我</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0FFE9191-2B5F-5963-7BD7-FC1FDC19DFA0}"/>
              </a:ext>
            </a:extLst>
          </p:cNvPr>
          <p:cNvSpPr txBox="1"/>
          <p:nvPr/>
        </p:nvSpPr>
        <p:spPr>
          <a:xfrm>
            <a:off x="1636785" y="16923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問：你是我的</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99970E68-416A-5D0E-042D-232E3A81CC87}"/>
              </a:ext>
            </a:extLst>
          </p:cNvPr>
          <p:cNvSpPr txBox="1"/>
          <p:nvPr/>
        </p:nvSpPr>
        <p:spPr>
          <a:xfrm>
            <a:off x="1636785" y="16923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問：你是我的主</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EF9CAE72-EF65-327F-942F-470497078C20}"/>
              </a:ext>
            </a:extLst>
          </p:cNvPr>
          <p:cNvSpPr txBox="1"/>
          <p:nvPr/>
        </p:nvSpPr>
        <p:spPr>
          <a:xfrm>
            <a:off x="1636785" y="16923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問：你是我的主人</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BB6E9203-D1EA-A543-1ACE-72D86E175FC3}"/>
              </a:ext>
            </a:extLst>
          </p:cNvPr>
          <p:cNvSpPr txBox="1"/>
          <p:nvPr/>
        </p:nvSpPr>
        <p:spPr>
          <a:xfrm>
            <a:off x="1636785" y="16923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問：你是我的主人嗎</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01C09530-9B60-92DA-0E85-B0A3988BDBC4}"/>
              </a:ext>
            </a:extLst>
          </p:cNvPr>
          <p:cNvSpPr txBox="1"/>
          <p:nvPr/>
        </p:nvSpPr>
        <p:spPr>
          <a:xfrm>
            <a:off x="1636785" y="16923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問：你是我的主人嗎？</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70587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9"/>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200"/>
                                  </p:stCondLst>
                                  <p:childTnLst>
                                    <p:set>
                                      <p:cBhvr>
                                        <p:cTn id="8" dur="1" fill="hold">
                                          <p:stCondLst>
                                            <p:cond delay="9"/>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300"/>
                                  </p:stCondLst>
                                  <p:childTnLst>
                                    <p:set>
                                      <p:cBhvr>
                                        <p:cTn id="10" dur="1" fill="hold">
                                          <p:stCondLst>
                                            <p:cond delay="9"/>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400"/>
                                  </p:stCondLst>
                                  <p:childTnLst>
                                    <p:set>
                                      <p:cBhvr>
                                        <p:cTn id="12" dur="1" fill="hold">
                                          <p:stCondLst>
                                            <p:cond delay="9"/>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9"/>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600"/>
                                  </p:stCondLst>
                                  <p:childTnLst>
                                    <p:set>
                                      <p:cBhvr>
                                        <p:cTn id="16" dur="1" fill="hold">
                                          <p:stCondLst>
                                            <p:cond delay="9"/>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700"/>
                                  </p:stCondLst>
                                  <p:childTnLst>
                                    <p:set>
                                      <p:cBhvr>
                                        <p:cTn id="18" dur="1" fill="hold">
                                          <p:stCondLst>
                                            <p:cond delay="9"/>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800"/>
                                  </p:stCondLst>
                                  <p:childTnLst>
                                    <p:set>
                                      <p:cBhvr>
                                        <p:cTn id="20" dur="1" fill="hold">
                                          <p:stCondLst>
                                            <p:cond delay="9"/>
                                          </p:stCondLst>
                                        </p:cTn>
                                        <p:tgtEl>
                                          <p:spTgt spid="13">
                                            <p:txEl>
                                              <p:pRg st="0" end="0"/>
                                            </p:txEl>
                                          </p:spTgt>
                                        </p:tgtEl>
                                        <p:attrNameLst>
                                          <p:attrName>style.visibility</p:attrName>
                                        </p:attrNameLst>
                                      </p:cBhvr>
                                      <p:to>
                                        <p:strVal val="visible"/>
                                      </p:to>
                                    </p:set>
                                  </p:childTnLst>
                                </p:cTn>
                              </p:par>
                              <p:par>
                                <p:cTn id="21" presetID="1" presetClass="entr" presetSubtype="0" fill="hold" nodeType="withEffect">
                                  <p:stCondLst>
                                    <p:cond delay="900"/>
                                  </p:stCondLst>
                                  <p:childTnLst>
                                    <p:set>
                                      <p:cBhvr>
                                        <p:cTn id="22" dur="1" fill="hold">
                                          <p:stCondLst>
                                            <p:cond delay="9"/>
                                          </p:stCondLst>
                                        </p:cTn>
                                        <p:tgtEl>
                                          <p:spTgt spid="14">
                                            <p:txEl>
                                              <p:pRg st="0" end="0"/>
                                            </p:txEl>
                                          </p:spTgt>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9"/>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F2B197-2808-867D-2F6D-4DB867894477}"/>
            </a:ext>
          </a:extLst>
        </p:cNvPr>
        <p:cNvGrpSpPr/>
        <p:nvPr/>
      </p:nvGrpSpPr>
      <p:grpSpPr>
        <a:xfrm>
          <a:off x="0" y="0"/>
          <a:ext cx="0" cy="0"/>
          <a:chOff x="0" y="0"/>
          <a:chExt cx="0" cy="0"/>
        </a:xfrm>
      </p:grpSpPr>
    </p:spTree>
    <p:extLst>
      <p:ext uri="{BB962C8B-B14F-4D97-AF65-F5344CB8AC3E}">
        <p14:creationId xmlns:p14="http://schemas.microsoft.com/office/powerpoint/2010/main" val="552562522"/>
      </p:ext>
    </p:extLst>
  </p:cSld>
  <p:clrMapOvr>
    <a:masterClrMapping/>
  </p:clrMapOvr>
  <mc:AlternateContent xmlns:mc="http://schemas.openxmlformats.org/markup-compatibility/2006">
    <mc:Choice xmlns:p14="http://schemas.microsoft.com/office/powerpoint/2010/main" Requires="p14">
      <p:transition spd="med" p14:dur="700" advClick="0" advTm="300">
        <p:fade/>
      </p:transition>
    </mc:Choice>
    <mc:Fallback>
      <p:transition spd="med" advClick="0" advTm="3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C6BB2-F4D8-3718-79CD-87AA5AA47F79}"/>
            </a:ext>
          </a:extLst>
        </p:cNvPr>
        <p:cNvGrpSpPr/>
        <p:nvPr/>
      </p:nvGrpSpPr>
      <p:grpSpPr>
        <a:xfrm>
          <a:off x="0" y="0"/>
          <a:ext cx="0" cy="0"/>
          <a:chOff x="0" y="0"/>
          <a:chExt cx="0" cy="0"/>
        </a:xfrm>
      </p:grpSpPr>
      <p:pic>
        <p:nvPicPr>
          <p:cNvPr id="30" name="圖片 29">
            <a:extLst>
              <a:ext uri="{FF2B5EF4-FFF2-40B4-BE49-F238E27FC236}">
                <a16:creationId xmlns:a16="http://schemas.microsoft.com/office/drawing/2014/main" id="{716A4070-BC14-4813-0A29-CA6E1B73659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0"/>
            <a:ext cx="12192000" cy="6832879"/>
          </a:xfrm>
          <a:prstGeom prst="rect">
            <a:avLst/>
          </a:prstGeom>
        </p:spPr>
      </p:pic>
      <p:pic>
        <p:nvPicPr>
          <p:cNvPr id="29" name="konna">
            <a:hlinkClick r:id="" action="ppaction://media"/>
            <a:extLst>
              <a:ext uri="{FF2B5EF4-FFF2-40B4-BE49-F238E27FC236}">
                <a16:creationId xmlns:a16="http://schemas.microsoft.com/office/drawing/2014/main" id="{12C729BF-2A59-50FC-0B86-123028A89D2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sp>
        <p:nvSpPr>
          <p:cNvPr id="3" name="文字方塊 2">
            <a:extLst>
              <a:ext uri="{FF2B5EF4-FFF2-40B4-BE49-F238E27FC236}">
                <a16:creationId xmlns:a16="http://schemas.microsoft.com/office/drawing/2014/main" id="{555313ED-4145-468D-576A-39833893D110}"/>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6. </a:t>
            </a:r>
            <a:r>
              <a:rPr lang="zh-TW" altLang="en-US" b="1" dirty="0">
                <a:solidFill>
                  <a:schemeClr val="bg1"/>
                </a:solidFill>
                <a:latin typeface="微軟正黑體" panose="020B0604030504040204" pitchFamily="34" charset="-120"/>
                <a:ea typeface="微軟正黑體" panose="020B0604030504040204" pitchFamily="34" charset="-120"/>
              </a:rPr>
              <a:t>轉彎</a:t>
            </a:r>
            <a:endParaRPr lang="en-US" dirty="0">
              <a:solidFill>
                <a:schemeClr val="bg1"/>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F652F8D7-92F9-F9F8-A9D7-46715F2AA784}"/>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6" name="文字方塊 5">
            <a:extLst>
              <a:ext uri="{FF2B5EF4-FFF2-40B4-BE49-F238E27FC236}">
                <a16:creationId xmlns:a16="http://schemas.microsoft.com/office/drawing/2014/main" id="{2E248B2C-391D-3BC4-8DFC-48F6572CE114}"/>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ACBCAD68-D007-5BC1-9833-BA9FA6560F7C}"/>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A857D81D-6150-3DF9-CD9A-B06F22AB5DFF}"/>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902C0465-E07B-A381-0342-2C83E63AFBE9}"/>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答：已讀取</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18528AF0-6B93-D0C9-C3AC-4C31DA676EBC}"/>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答：已讀取完</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CCBF1DEC-ED18-CA20-E9F8-6F1D142DAD07}"/>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答：已讀取完畢</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380FA4B0-9A3F-7ECA-50A0-28B41CBEB7BE}"/>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答：已讀取完畢，</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6888A8AF-D7FA-B34F-E1B1-6CB96B8D4DEC}"/>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答：已讀取完畢，外</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ACC85DC3-3C64-6601-6C7E-650A13C2F2CD}"/>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答：已讀取完畢，外觀</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8CC42B5B-BE57-3646-B5BF-B410FA916120}"/>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答：已讀取完畢，外觀建</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6" name="文字方塊 15">
            <a:extLst>
              <a:ext uri="{FF2B5EF4-FFF2-40B4-BE49-F238E27FC236}">
                <a16:creationId xmlns:a16="http://schemas.microsoft.com/office/drawing/2014/main" id="{EE0BC2D0-D13A-71C4-990B-DD1DA2E0076B}"/>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答：已讀取完畢，外觀建構</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7" name="文字方塊 16">
            <a:extLst>
              <a:ext uri="{FF2B5EF4-FFF2-40B4-BE49-F238E27FC236}">
                <a16:creationId xmlns:a16="http://schemas.microsoft.com/office/drawing/2014/main" id="{05ADD32F-D5A3-D711-1027-528CEF747C03}"/>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答：已讀取完畢，外觀建構完</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8" name="文字方塊 17">
            <a:extLst>
              <a:ext uri="{FF2B5EF4-FFF2-40B4-BE49-F238E27FC236}">
                <a16:creationId xmlns:a16="http://schemas.microsoft.com/office/drawing/2014/main" id="{FFA49C58-1D75-7537-3B82-C8FF640BFBFE}"/>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答：已讀取完畢，外觀建構完畢</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19" name="文字方塊 18">
            <a:extLst>
              <a:ext uri="{FF2B5EF4-FFF2-40B4-BE49-F238E27FC236}">
                <a16:creationId xmlns:a16="http://schemas.microsoft.com/office/drawing/2014/main" id="{E92DB8FD-C09B-D720-197C-C42FC913316B}"/>
              </a:ext>
            </a:extLst>
          </p:cNvPr>
          <p:cNvSpPr txBox="1"/>
          <p:nvPr/>
        </p:nvSpPr>
        <p:spPr>
          <a:xfrm>
            <a:off x="1371600" y="205482"/>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答：已讀取完畢，外觀建構完畢！</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0" name="文字方塊 19">
            <a:extLst>
              <a:ext uri="{FF2B5EF4-FFF2-40B4-BE49-F238E27FC236}">
                <a16:creationId xmlns:a16="http://schemas.microsoft.com/office/drawing/2014/main" id="{E907A59A-88DB-EE94-C4B3-830C2E9B938A}"/>
              </a:ext>
            </a:extLst>
          </p:cNvPr>
          <p:cNvSpPr txBox="1"/>
          <p:nvPr/>
        </p:nvSpPr>
        <p:spPr>
          <a:xfrm>
            <a:off x="1371600" y="795895"/>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否</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1" name="文字方塊 20">
            <a:extLst>
              <a:ext uri="{FF2B5EF4-FFF2-40B4-BE49-F238E27FC236}">
                <a16:creationId xmlns:a16="http://schemas.microsoft.com/office/drawing/2014/main" id="{8C57F934-D435-A187-0E22-0477BB6DAC28}"/>
              </a:ext>
            </a:extLst>
          </p:cNvPr>
          <p:cNvSpPr txBox="1"/>
          <p:nvPr/>
        </p:nvSpPr>
        <p:spPr>
          <a:xfrm>
            <a:off x="1371600" y="795895"/>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否，</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3" name="文字方塊 22">
            <a:extLst>
              <a:ext uri="{FF2B5EF4-FFF2-40B4-BE49-F238E27FC236}">
                <a16:creationId xmlns:a16="http://schemas.microsoft.com/office/drawing/2014/main" id="{57DD10ED-B2C2-3E1A-9090-B2EA0AECBE6C}"/>
              </a:ext>
            </a:extLst>
          </p:cNvPr>
          <p:cNvSpPr txBox="1"/>
          <p:nvPr/>
        </p:nvSpPr>
        <p:spPr>
          <a:xfrm>
            <a:off x="1371600" y="795895"/>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否，你</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4" name="文字方塊 23">
            <a:extLst>
              <a:ext uri="{FF2B5EF4-FFF2-40B4-BE49-F238E27FC236}">
                <a16:creationId xmlns:a16="http://schemas.microsoft.com/office/drawing/2014/main" id="{DFC79940-08D2-9FF9-CAEF-18248662AEDB}"/>
              </a:ext>
            </a:extLst>
          </p:cNvPr>
          <p:cNvSpPr txBox="1"/>
          <p:nvPr/>
        </p:nvSpPr>
        <p:spPr>
          <a:xfrm>
            <a:off x="1371600" y="79706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否，你該</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5" name="文字方塊 24">
            <a:extLst>
              <a:ext uri="{FF2B5EF4-FFF2-40B4-BE49-F238E27FC236}">
                <a16:creationId xmlns:a16="http://schemas.microsoft.com/office/drawing/2014/main" id="{9B549287-1620-1E4C-A0FF-0F4D5DF1CCC2}"/>
              </a:ext>
            </a:extLst>
          </p:cNvPr>
          <p:cNvSpPr txBox="1"/>
          <p:nvPr/>
        </p:nvSpPr>
        <p:spPr>
          <a:xfrm>
            <a:off x="1371600" y="795894"/>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否，你該醒</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6" name="文字方塊 25">
            <a:extLst>
              <a:ext uri="{FF2B5EF4-FFF2-40B4-BE49-F238E27FC236}">
                <a16:creationId xmlns:a16="http://schemas.microsoft.com/office/drawing/2014/main" id="{9E23D055-482F-D320-4B17-3B2A50D610F2}"/>
              </a:ext>
            </a:extLst>
          </p:cNvPr>
          <p:cNvSpPr txBox="1"/>
          <p:nvPr/>
        </p:nvSpPr>
        <p:spPr>
          <a:xfrm>
            <a:off x="1371600" y="79706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否，你該醒了</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
        <p:nvSpPr>
          <p:cNvPr id="27" name="文字方塊 26">
            <a:extLst>
              <a:ext uri="{FF2B5EF4-FFF2-40B4-BE49-F238E27FC236}">
                <a16:creationId xmlns:a16="http://schemas.microsoft.com/office/drawing/2014/main" id="{1157CAAE-4B48-92A9-CAEB-A35A687B6135}"/>
              </a:ext>
            </a:extLst>
          </p:cNvPr>
          <p:cNvSpPr txBox="1"/>
          <p:nvPr/>
        </p:nvSpPr>
        <p:spPr>
          <a:xfrm>
            <a:off x="1371600" y="797068"/>
            <a:ext cx="6096000" cy="584775"/>
          </a:xfrm>
          <a:prstGeom prst="rect">
            <a:avLst/>
          </a:prstGeom>
          <a:noFill/>
        </p:spPr>
        <p:txBody>
          <a:bodyPr wrap="square">
            <a:spAutoFit/>
          </a:bodyPr>
          <a:lstStyle/>
          <a:p>
            <a:r>
              <a:rPr lang="zh-TW" altLang="en-US" sz="3200" b="1" dirty="0">
                <a:ln w="3175">
                  <a:solidFill>
                    <a:schemeClr val="tx1"/>
                  </a:solidFill>
                </a:ln>
                <a:solidFill>
                  <a:schemeClr val="bg1"/>
                </a:solidFill>
                <a:latin typeface="標楷體" panose="03000509000000000000" pitchFamily="65" charset="-120"/>
                <a:ea typeface="標楷體" panose="03000509000000000000" pitchFamily="65" charset="-120"/>
              </a:rPr>
              <a:t>否，你該醒了。</a:t>
            </a:r>
            <a:endParaRPr lang="en-US" sz="3200" b="1" dirty="0">
              <a:ln w="3175">
                <a:solidFill>
                  <a:schemeClr val="tx1"/>
                </a:solidFill>
              </a:ln>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5380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100"/>
                                  </p:stCondLst>
                                  <p:childTnLst>
                                    <p:set>
                                      <p:cBhvr>
                                        <p:cTn id="8" dur="1" fill="hold">
                                          <p:stCondLst>
                                            <p:cond delay="9"/>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150"/>
                                  </p:stCondLst>
                                  <p:childTnLst>
                                    <p:set>
                                      <p:cBhvr>
                                        <p:cTn id="10" dur="1" fill="hold">
                                          <p:stCondLst>
                                            <p:cond delay="9"/>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200"/>
                                  </p:stCondLst>
                                  <p:childTnLst>
                                    <p:set>
                                      <p:cBhvr>
                                        <p:cTn id="12" dur="1" fill="hold">
                                          <p:stCondLst>
                                            <p:cond delay="9"/>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250"/>
                                  </p:stCondLst>
                                  <p:childTnLst>
                                    <p:set>
                                      <p:cBhvr>
                                        <p:cTn id="14" dur="1" fill="hold">
                                          <p:stCondLst>
                                            <p:cond delay="9"/>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300"/>
                                  </p:stCondLst>
                                  <p:childTnLst>
                                    <p:set>
                                      <p:cBhvr>
                                        <p:cTn id="16" dur="1" fill="hold">
                                          <p:stCondLst>
                                            <p:cond delay="9"/>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350"/>
                                  </p:stCondLst>
                                  <p:childTnLst>
                                    <p:set>
                                      <p:cBhvr>
                                        <p:cTn id="18" dur="1" fill="hold">
                                          <p:stCondLst>
                                            <p:cond delay="9"/>
                                          </p:stCondLst>
                                        </p:cTn>
                                        <p:tgtEl>
                                          <p:spTgt spid="11">
                                            <p:txEl>
                                              <p:pRg st="0" end="0"/>
                                            </p:txEl>
                                          </p:spTgt>
                                        </p:tgtEl>
                                        <p:attrNameLst>
                                          <p:attrName>style.visibility</p:attrName>
                                        </p:attrNameLst>
                                      </p:cBhvr>
                                      <p:to>
                                        <p:strVal val="visible"/>
                                      </p:to>
                                    </p:set>
                                  </p:childTnLst>
                                </p:cTn>
                              </p:par>
                              <p:par>
                                <p:cTn id="19" presetID="1" presetClass="entr" presetSubtype="0" fill="hold" nodeType="withEffect">
                                  <p:stCondLst>
                                    <p:cond delay="400"/>
                                  </p:stCondLst>
                                  <p:childTnLst>
                                    <p:set>
                                      <p:cBhvr>
                                        <p:cTn id="20" dur="1" fill="hold">
                                          <p:stCondLst>
                                            <p:cond delay="9"/>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450"/>
                                  </p:stCondLst>
                                  <p:childTnLst>
                                    <p:set>
                                      <p:cBhvr>
                                        <p:cTn id="22" dur="1" fill="hold">
                                          <p:stCondLst>
                                            <p:cond delay="9"/>
                                          </p:stCondLst>
                                        </p:cTn>
                                        <p:tgtEl>
                                          <p:spTgt spid="13">
                                            <p:txEl>
                                              <p:pRg st="0" end="0"/>
                                            </p:txEl>
                                          </p:spTgt>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9"/>
                                          </p:stCondLst>
                                        </p:cTn>
                                        <p:tgtEl>
                                          <p:spTgt spid="14">
                                            <p:txEl>
                                              <p:pRg st="0" end="0"/>
                                            </p:txEl>
                                          </p:spTgt>
                                        </p:tgtEl>
                                        <p:attrNameLst>
                                          <p:attrName>style.visibility</p:attrName>
                                        </p:attrNameLst>
                                      </p:cBhvr>
                                      <p:to>
                                        <p:strVal val="visible"/>
                                      </p:to>
                                    </p:set>
                                  </p:childTnLst>
                                </p:cTn>
                              </p:par>
                              <p:par>
                                <p:cTn id="25" presetID="1" presetClass="entr" presetSubtype="0" fill="hold" nodeType="withEffect">
                                  <p:stCondLst>
                                    <p:cond delay="550"/>
                                  </p:stCondLst>
                                  <p:childTnLst>
                                    <p:set>
                                      <p:cBhvr>
                                        <p:cTn id="26" dur="1" fill="hold">
                                          <p:stCondLst>
                                            <p:cond delay="9"/>
                                          </p:stCondLst>
                                        </p:cTn>
                                        <p:tgtEl>
                                          <p:spTgt spid="15">
                                            <p:txEl>
                                              <p:pRg st="0" end="0"/>
                                            </p:txEl>
                                          </p:spTgt>
                                        </p:tgtEl>
                                        <p:attrNameLst>
                                          <p:attrName>style.visibility</p:attrName>
                                        </p:attrNameLst>
                                      </p:cBhvr>
                                      <p:to>
                                        <p:strVal val="visible"/>
                                      </p:to>
                                    </p:set>
                                  </p:childTnLst>
                                </p:cTn>
                              </p:par>
                              <p:par>
                                <p:cTn id="27" presetID="1" presetClass="entr" presetSubtype="0" fill="hold" nodeType="withEffect">
                                  <p:stCondLst>
                                    <p:cond delay="600"/>
                                  </p:stCondLst>
                                  <p:childTnLst>
                                    <p:set>
                                      <p:cBhvr>
                                        <p:cTn id="28" dur="1" fill="hold">
                                          <p:stCondLst>
                                            <p:cond delay="9"/>
                                          </p:stCondLst>
                                        </p:cTn>
                                        <p:tgtEl>
                                          <p:spTgt spid="16">
                                            <p:txEl>
                                              <p:pRg st="0" end="0"/>
                                            </p:txEl>
                                          </p:spTgt>
                                        </p:tgtEl>
                                        <p:attrNameLst>
                                          <p:attrName>style.visibility</p:attrName>
                                        </p:attrNameLst>
                                      </p:cBhvr>
                                      <p:to>
                                        <p:strVal val="visible"/>
                                      </p:to>
                                    </p:set>
                                  </p:childTnLst>
                                </p:cTn>
                              </p:par>
                              <p:par>
                                <p:cTn id="29" presetID="1" presetClass="entr" presetSubtype="0" fill="hold" nodeType="withEffect">
                                  <p:stCondLst>
                                    <p:cond delay="650"/>
                                  </p:stCondLst>
                                  <p:childTnLst>
                                    <p:set>
                                      <p:cBhvr>
                                        <p:cTn id="30" dur="1" fill="hold">
                                          <p:stCondLst>
                                            <p:cond delay="9"/>
                                          </p:stCondLst>
                                        </p:cTn>
                                        <p:tgtEl>
                                          <p:spTgt spid="17">
                                            <p:txEl>
                                              <p:pRg st="0" end="0"/>
                                            </p:txEl>
                                          </p:spTgt>
                                        </p:tgtEl>
                                        <p:attrNameLst>
                                          <p:attrName>style.visibility</p:attrName>
                                        </p:attrNameLst>
                                      </p:cBhvr>
                                      <p:to>
                                        <p:strVal val="visible"/>
                                      </p:to>
                                    </p:set>
                                  </p:childTnLst>
                                </p:cTn>
                              </p:par>
                              <p:par>
                                <p:cTn id="31" presetID="1" presetClass="entr" presetSubtype="0" fill="hold" nodeType="withEffect">
                                  <p:stCondLst>
                                    <p:cond delay="700"/>
                                  </p:stCondLst>
                                  <p:childTnLst>
                                    <p:set>
                                      <p:cBhvr>
                                        <p:cTn id="32" dur="1" fill="hold">
                                          <p:stCondLst>
                                            <p:cond delay="9"/>
                                          </p:stCondLst>
                                        </p:cTn>
                                        <p:tgtEl>
                                          <p:spTgt spid="18">
                                            <p:txEl>
                                              <p:pRg st="0" end="0"/>
                                            </p:txEl>
                                          </p:spTgt>
                                        </p:tgtEl>
                                        <p:attrNameLst>
                                          <p:attrName>style.visibility</p:attrName>
                                        </p:attrNameLst>
                                      </p:cBhvr>
                                      <p:to>
                                        <p:strVal val="visible"/>
                                      </p:to>
                                    </p:set>
                                  </p:childTnLst>
                                </p:cTn>
                              </p:par>
                              <p:par>
                                <p:cTn id="33" presetID="1" presetClass="entr" presetSubtype="0" fill="hold" nodeType="withEffect">
                                  <p:stCondLst>
                                    <p:cond delay="750"/>
                                  </p:stCondLst>
                                  <p:childTnLst>
                                    <p:set>
                                      <p:cBhvr>
                                        <p:cTn id="34" dur="1" fill="hold">
                                          <p:stCondLst>
                                            <p:cond delay="9"/>
                                          </p:stCondLst>
                                        </p:cTn>
                                        <p:tgtEl>
                                          <p:spTgt spid="19">
                                            <p:txEl>
                                              <p:pRg st="0" end="0"/>
                                            </p:txEl>
                                          </p:spTgt>
                                        </p:tgtEl>
                                        <p:attrNameLst>
                                          <p:attrName>style.visibility</p:attrName>
                                        </p:attrNameLst>
                                      </p:cBhvr>
                                      <p:to>
                                        <p:strVal val="visible"/>
                                      </p:to>
                                    </p:set>
                                  </p:childTnLst>
                                </p:cTn>
                              </p:par>
                            </p:childTnLst>
                          </p:cTn>
                        </p:par>
                        <p:par>
                          <p:cTn id="35" fill="hold">
                            <p:stCondLst>
                              <p:cond delay="760"/>
                            </p:stCondLst>
                            <p:childTnLst>
                              <p:par>
                                <p:cTn id="36" presetID="14" presetClass="entr" presetSubtype="5"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randombar(vertical)">
                                      <p:cBhvr>
                                        <p:cTn id="38" dur="500"/>
                                        <p:tgtEl>
                                          <p:spTgt spid="29"/>
                                        </p:tgtEl>
                                      </p:cBhvr>
                                    </p:animEffect>
                                  </p:childTnLst>
                                </p:cTn>
                              </p:par>
                            </p:childTnLst>
                          </p:cTn>
                        </p:par>
                        <p:par>
                          <p:cTn id="39" fill="hold">
                            <p:stCondLst>
                              <p:cond delay="1260"/>
                            </p:stCondLst>
                            <p:childTnLst>
                              <p:par>
                                <p:cTn id="40" presetID="1" presetClass="mediacall" presetSubtype="0" fill="hold" nodeType="afterEffect">
                                  <p:stCondLst>
                                    <p:cond delay="0"/>
                                  </p:stCondLst>
                                  <p:childTnLst>
                                    <p:cmd type="call" cmd="playFrom(0.0)">
                                      <p:cBhvr>
                                        <p:cTn id="41" dur="19084" fill="hold"/>
                                        <p:tgtEl>
                                          <p:spTgt spid="29"/>
                                        </p:tgtEl>
                                      </p:cBhvr>
                                    </p:cmd>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50"/>
                                  </p:stCondLst>
                                  <p:childTnLst>
                                    <p:set>
                                      <p:cBhvr>
                                        <p:cTn id="45" dur="1" fill="hold">
                                          <p:stCondLst>
                                            <p:cond delay="9"/>
                                          </p:stCondLst>
                                        </p:cTn>
                                        <p:tgtEl>
                                          <p:spTgt spid="20">
                                            <p:txEl>
                                              <p:pRg st="0" end="0"/>
                                            </p:txEl>
                                          </p:spTgt>
                                        </p:tgtEl>
                                        <p:attrNameLst>
                                          <p:attrName>style.visibility</p:attrName>
                                        </p:attrNameLst>
                                      </p:cBhvr>
                                      <p:to>
                                        <p:strVal val="visible"/>
                                      </p:to>
                                    </p:set>
                                  </p:childTnLst>
                                </p:cTn>
                              </p:par>
                              <p:par>
                                <p:cTn id="46" presetID="1" presetClass="entr" presetSubtype="0" fill="hold" nodeType="withEffect">
                                  <p:stCondLst>
                                    <p:cond delay="100"/>
                                  </p:stCondLst>
                                  <p:childTnLst>
                                    <p:set>
                                      <p:cBhvr>
                                        <p:cTn id="47" dur="1" fill="hold">
                                          <p:stCondLst>
                                            <p:cond delay="9"/>
                                          </p:stCondLst>
                                        </p:cTn>
                                        <p:tgtEl>
                                          <p:spTgt spid="21">
                                            <p:txEl>
                                              <p:pRg st="0" end="0"/>
                                            </p:txEl>
                                          </p:spTgt>
                                        </p:tgtEl>
                                        <p:attrNameLst>
                                          <p:attrName>style.visibility</p:attrName>
                                        </p:attrNameLst>
                                      </p:cBhvr>
                                      <p:to>
                                        <p:strVal val="visible"/>
                                      </p:to>
                                    </p:set>
                                  </p:childTnLst>
                                </p:cTn>
                              </p:par>
                              <p:par>
                                <p:cTn id="48" presetID="1" presetClass="entr" presetSubtype="0" fill="hold" nodeType="withEffect">
                                  <p:stCondLst>
                                    <p:cond delay="150"/>
                                  </p:stCondLst>
                                  <p:childTnLst>
                                    <p:set>
                                      <p:cBhvr>
                                        <p:cTn id="49" dur="1" fill="hold">
                                          <p:stCondLst>
                                            <p:cond delay="9"/>
                                          </p:stCondLst>
                                        </p:cTn>
                                        <p:tgtEl>
                                          <p:spTgt spid="23">
                                            <p:txEl>
                                              <p:pRg st="0" end="0"/>
                                            </p:txEl>
                                          </p:spTgt>
                                        </p:tgtEl>
                                        <p:attrNameLst>
                                          <p:attrName>style.visibility</p:attrName>
                                        </p:attrNameLst>
                                      </p:cBhvr>
                                      <p:to>
                                        <p:strVal val="visible"/>
                                      </p:to>
                                    </p:set>
                                  </p:childTnLst>
                                </p:cTn>
                              </p:par>
                              <p:par>
                                <p:cTn id="50" presetID="1" presetClass="entr" presetSubtype="0" fill="hold" nodeType="withEffect">
                                  <p:stCondLst>
                                    <p:cond delay="200"/>
                                  </p:stCondLst>
                                  <p:childTnLst>
                                    <p:set>
                                      <p:cBhvr>
                                        <p:cTn id="51" dur="1" fill="hold">
                                          <p:stCondLst>
                                            <p:cond delay="9"/>
                                          </p:stCondLst>
                                        </p:cTn>
                                        <p:tgtEl>
                                          <p:spTgt spid="24">
                                            <p:txEl>
                                              <p:pRg st="0" end="0"/>
                                            </p:txEl>
                                          </p:spTgt>
                                        </p:tgtEl>
                                        <p:attrNameLst>
                                          <p:attrName>style.visibility</p:attrName>
                                        </p:attrNameLst>
                                      </p:cBhvr>
                                      <p:to>
                                        <p:strVal val="visible"/>
                                      </p:to>
                                    </p:set>
                                  </p:childTnLst>
                                </p:cTn>
                              </p:par>
                              <p:par>
                                <p:cTn id="52" presetID="1" presetClass="entr" presetSubtype="0" fill="hold" nodeType="withEffect">
                                  <p:stCondLst>
                                    <p:cond delay="250"/>
                                  </p:stCondLst>
                                  <p:childTnLst>
                                    <p:set>
                                      <p:cBhvr>
                                        <p:cTn id="53" dur="1" fill="hold">
                                          <p:stCondLst>
                                            <p:cond delay="9"/>
                                          </p:stCondLst>
                                        </p:cTn>
                                        <p:tgtEl>
                                          <p:spTgt spid="25">
                                            <p:txEl>
                                              <p:pRg st="0" end="0"/>
                                            </p:txEl>
                                          </p:spTgt>
                                        </p:tgtEl>
                                        <p:attrNameLst>
                                          <p:attrName>style.visibility</p:attrName>
                                        </p:attrNameLst>
                                      </p:cBhvr>
                                      <p:to>
                                        <p:strVal val="visible"/>
                                      </p:to>
                                    </p:set>
                                  </p:childTnLst>
                                </p:cTn>
                              </p:par>
                              <p:par>
                                <p:cTn id="54" presetID="1" presetClass="entr" presetSubtype="0" fill="hold" nodeType="withEffect">
                                  <p:stCondLst>
                                    <p:cond delay="300"/>
                                  </p:stCondLst>
                                  <p:childTnLst>
                                    <p:set>
                                      <p:cBhvr>
                                        <p:cTn id="55" dur="1" fill="hold">
                                          <p:stCondLst>
                                            <p:cond delay="9"/>
                                          </p:stCondLst>
                                        </p:cTn>
                                        <p:tgtEl>
                                          <p:spTgt spid="26">
                                            <p:txEl>
                                              <p:pRg st="0" end="0"/>
                                            </p:txEl>
                                          </p:spTgt>
                                        </p:tgtEl>
                                        <p:attrNameLst>
                                          <p:attrName>style.visibility</p:attrName>
                                        </p:attrNameLst>
                                      </p:cBhvr>
                                      <p:to>
                                        <p:strVal val="visible"/>
                                      </p:to>
                                    </p:set>
                                  </p:childTnLst>
                                </p:cTn>
                              </p:par>
                              <p:par>
                                <p:cTn id="56" presetID="1" presetClass="entr" presetSubtype="0" fill="hold" nodeType="withEffect">
                                  <p:stCondLst>
                                    <p:cond delay="350"/>
                                  </p:stCondLst>
                                  <p:childTnLst>
                                    <p:set>
                                      <p:cBhvr>
                                        <p:cTn id="57" dur="1" fill="hold">
                                          <p:stCondLst>
                                            <p:cond delay="9"/>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8" repeatCount="indefinite" fill="hold" display="0">
                  <p:stCondLst>
                    <p:cond delay="indefinite"/>
                  </p:stCondLst>
                </p:cTn>
                <p:tgtEl>
                  <p:spTgt spid="29"/>
                </p:tgtEl>
              </p:cMediaNode>
            </p:video>
            <p:seq concurrent="1" nextAc="seek">
              <p:cTn id="59" restart="whenNotActive" fill="hold" evtFilter="cancelBubble" nodeType="interactiveSeq">
                <p:stCondLst>
                  <p:cond evt="onClick" delay="0">
                    <p:tgtEl>
                      <p:spTgt spid="29"/>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0299A-1A59-B51E-FD02-821B95577242}"/>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E6C4C828-B318-EDEF-147A-71355C37B8AD}"/>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6. </a:t>
            </a:r>
            <a:r>
              <a:rPr lang="zh-TW" altLang="en-US" b="1" dirty="0">
                <a:solidFill>
                  <a:schemeClr val="bg1"/>
                </a:solidFill>
                <a:latin typeface="微軟正黑體" panose="020B0604030504040204" pitchFamily="34" charset="-120"/>
                <a:ea typeface="微軟正黑體" panose="020B0604030504040204" pitchFamily="34" charset="-120"/>
              </a:rPr>
              <a:t>轉彎</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53650528"/>
      </p:ext>
    </p:extLst>
  </p:cSld>
  <p:clrMapOvr>
    <a:masterClrMapping/>
  </p:clrMapOvr>
  <mc:AlternateContent xmlns:mc="http://schemas.openxmlformats.org/markup-compatibility/2006">
    <mc:Choice xmlns:p14="http://schemas.microsoft.com/office/powerpoint/2010/main" Requires="p14">
      <p:transition spd="med" p14:dur="700" advClick="0" advTm="300">
        <p:fade/>
      </p:transition>
    </mc:Choice>
    <mc:Fallback>
      <p:transition spd="med" advClick="0" advTm="3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4882D-760F-7F43-702D-3D80050B38FB}"/>
            </a:ext>
          </a:extLst>
        </p:cNvPr>
        <p:cNvGrpSpPr/>
        <p:nvPr/>
      </p:nvGrpSpPr>
      <p:grpSpPr>
        <a:xfrm>
          <a:off x="0" y="0"/>
          <a:ext cx="0" cy="0"/>
          <a:chOff x="0" y="0"/>
          <a:chExt cx="0" cy="0"/>
        </a:xfrm>
      </p:grpSpPr>
      <p:pic>
        <p:nvPicPr>
          <p:cNvPr id="8" name="圖片 7">
            <a:extLst>
              <a:ext uri="{FF2B5EF4-FFF2-40B4-BE49-F238E27FC236}">
                <a16:creationId xmlns:a16="http://schemas.microsoft.com/office/drawing/2014/main" id="{82438E29-82D6-C107-80D9-5F7FDE7C2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3" name="文字方塊 2">
            <a:extLst>
              <a:ext uri="{FF2B5EF4-FFF2-40B4-BE49-F238E27FC236}">
                <a16:creationId xmlns:a16="http://schemas.microsoft.com/office/drawing/2014/main" id="{69938969-05CB-FDA6-67BB-8929AF64C9F5}"/>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6. </a:t>
            </a:r>
            <a:r>
              <a:rPr lang="zh-TW" altLang="en-US" b="1" dirty="0">
                <a:solidFill>
                  <a:schemeClr val="bg1"/>
                </a:solidFill>
                <a:latin typeface="微軟正黑體" panose="020B0604030504040204" pitchFamily="34" charset="-120"/>
                <a:ea typeface="微軟正黑體" panose="020B0604030504040204" pitchFamily="34" charset="-120"/>
              </a:rPr>
              <a:t>轉彎</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AAB5CF64-46CD-DE29-E54B-CAF659E93E32}"/>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15646" b="92827" l="13851" r="41113">
                        <a14:foregroundMark x1="22938" y1="19463" x2="25340" y2="15646"/>
                        <a14:foregroundMark x1="25981" y1="89723" x2="26781" y2="88045"/>
                        <a14:foregroundMark x1="31025" y1="91443" x2="31025" y2="89304"/>
                        <a14:foregroundMark x1="25140" y1="92911" x2="26982" y2="91443"/>
                        <a14:foregroundMark x1="38471" y1="36200" x2="38471" y2="34941"/>
                        <a14:foregroundMark x1="16453" y1="31963" x2="14251" y2="31334"/>
                        <a14:foregroundMark x1="14652" y1="31124" x2="13851" y2="30705"/>
                      </a14:backgroundRemoval>
                    </a14:imgEffect>
                  </a14:imgLayer>
                </a14:imgProps>
              </a:ext>
              <a:ext uri="{28A0092B-C50C-407E-A947-70E740481C1C}">
                <a14:useLocalDpi xmlns:a14="http://schemas.microsoft.com/office/drawing/2010/main" val="0"/>
              </a:ext>
            </a:extLst>
          </a:blip>
          <a:srcRect l="12230" t="8889" r="55655" b="3492"/>
          <a:stretch/>
        </p:blipFill>
        <p:spPr>
          <a:xfrm>
            <a:off x="6487887" y="2423887"/>
            <a:ext cx="574156" cy="1494972"/>
          </a:xfrm>
          <a:prstGeom prst="rect">
            <a:avLst/>
          </a:prstGeom>
          <a:scene3d>
            <a:camera prst="perspectiveAbove" fov="1800000">
              <a:rot lat="19799989" lon="0" rev="0"/>
            </a:camera>
            <a:lightRig rig="threePt" dir="t"/>
          </a:scene3d>
        </p:spPr>
      </p:pic>
    </p:spTree>
    <p:extLst>
      <p:ext uri="{BB962C8B-B14F-4D97-AF65-F5344CB8AC3E}">
        <p14:creationId xmlns:p14="http://schemas.microsoft.com/office/powerpoint/2010/main" val="277906881"/>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22A4C-89A7-0C78-1BF2-334E6B3C8E4A}"/>
            </a:ext>
          </a:extLst>
        </p:cNvPr>
        <p:cNvGrpSpPr/>
        <p:nvPr/>
      </p:nvGrpSpPr>
      <p:grpSpPr>
        <a:xfrm>
          <a:off x="0" y="0"/>
          <a:ext cx="0" cy="0"/>
          <a:chOff x="0" y="0"/>
          <a:chExt cx="0" cy="0"/>
        </a:xfrm>
      </p:grpSpPr>
    </p:spTree>
    <p:extLst>
      <p:ext uri="{BB962C8B-B14F-4D97-AF65-F5344CB8AC3E}">
        <p14:creationId xmlns:p14="http://schemas.microsoft.com/office/powerpoint/2010/main" val="347434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A3F05-BB5E-B9BD-311B-D9091AFD41A9}"/>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59F8F803-F225-9D48-0D87-C9C8743687EA}"/>
              </a:ext>
            </a:extLst>
          </p:cNvPr>
          <p:cNvSpPr txBox="1"/>
          <p:nvPr/>
        </p:nvSpPr>
        <p:spPr>
          <a:xfrm>
            <a:off x="890087" y="2524050"/>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a:t>
            </a:r>
            <a:r>
              <a:rPr lang="en-US" altLang="zh-TW" sz="6000" b="0" i="0" u="none" strike="noStrike" dirty="0">
                <a:solidFill>
                  <a:schemeClr val="bg1"/>
                </a:solidFill>
                <a:effectLst/>
                <a:latin typeface="OCR A Extended" panose="02010509020102010303" pitchFamily="50" charset="0"/>
              </a:rPr>
              <a:t>6</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0</a:t>
            </a:r>
            <a:r>
              <a:rPr lang="en-US" altLang="zh-TW" sz="6000" dirty="0">
                <a:solidFill>
                  <a:schemeClr val="bg1"/>
                </a:solidFill>
                <a:latin typeface="OCR A Extended" panose="02010509020102010303" pitchFamily="50" charset="0"/>
              </a:rPr>
              <a:t>7</a:t>
            </a:r>
            <a:r>
              <a:rPr lang="en-US" sz="6000" b="0" i="0" u="none" strike="noStrike" dirty="0">
                <a:solidFill>
                  <a:schemeClr val="bg1"/>
                </a:solidFill>
                <a:effectLst/>
                <a:latin typeface="OCR A Extended" panose="02010509020102010303" pitchFamily="50" charset="0"/>
              </a:rPr>
              <a:t>/</a:t>
            </a:r>
            <a:r>
              <a:rPr lang="en-US" altLang="zh-TW" sz="6000" dirty="0">
                <a:solidFill>
                  <a:schemeClr val="bg1"/>
                </a:solidFill>
                <a:latin typeface="OCR A Extended" panose="02010509020102010303" pitchFamily="50" charset="0"/>
              </a:rPr>
              <a:t>30</a:t>
            </a:r>
            <a:r>
              <a:rPr lang="en-US" sz="6000" b="0" i="0" u="none" strike="noStrike" dirty="0">
                <a:solidFill>
                  <a:schemeClr val="bg1"/>
                </a:solidFill>
                <a:effectLst/>
                <a:latin typeface="OCR A Extended" panose="02010509020102010303" pitchFamily="50" charset="0"/>
              </a:rPr>
              <a:t> </a:t>
            </a:r>
            <a:r>
              <a:rPr lang="en-US" altLang="zh-TW" sz="6000" dirty="0">
                <a:solidFill>
                  <a:schemeClr val="bg1"/>
                </a:solidFill>
                <a:latin typeface="OCR A Extended" panose="02010509020102010303" pitchFamily="50" charset="0"/>
              </a:rPr>
              <a:t>00</a:t>
            </a:r>
            <a:r>
              <a:rPr lang="en-US" sz="6000" b="0" i="0" u="none" strike="noStrike" dirty="0">
                <a:solidFill>
                  <a:schemeClr val="bg1"/>
                </a:solidFill>
                <a:effectLst/>
                <a:latin typeface="OCR A Extended" panose="02010509020102010303" pitchFamily="50" charset="0"/>
              </a:rPr>
              <a:t>:</a:t>
            </a:r>
            <a:r>
              <a:rPr lang="en-US" altLang="zh-TW" sz="6000" dirty="0">
                <a:solidFill>
                  <a:schemeClr val="bg1"/>
                </a:solidFill>
                <a:latin typeface="OCR A Extended" panose="02010509020102010303" pitchFamily="50" charset="0"/>
              </a:rPr>
              <a:t>55</a:t>
            </a:r>
            <a:r>
              <a:rPr lang="en-US" sz="6000" b="0" i="0" u="none" strike="noStrike" dirty="0">
                <a:solidFill>
                  <a:schemeClr val="bg1"/>
                </a:solidFill>
                <a:effectLst/>
                <a:latin typeface="OCR A Extended" panose="02010509020102010303" pitchFamily="50" charset="0"/>
              </a:rPr>
              <a:t> </a:t>
            </a:r>
            <a:r>
              <a:rPr lang="en-US" altLang="zh-TW" sz="6000" b="0" i="0" u="none" strike="noStrike" dirty="0">
                <a:solidFill>
                  <a:schemeClr val="bg1"/>
                </a:solidFill>
                <a:effectLst/>
                <a:latin typeface="OCR A Extended" panose="02010509020102010303" pitchFamily="50" charset="0"/>
              </a:rPr>
              <a:t>A</a:t>
            </a:r>
            <a:r>
              <a:rPr lang="en-US" sz="6000" b="0" i="0" u="none" strike="noStrike" dirty="0">
                <a:solidFill>
                  <a:schemeClr val="bg1"/>
                </a:solidFill>
                <a:effectLst/>
                <a:latin typeface="OCR A Extended" panose="02010509020102010303" pitchFamily="50" charset="0"/>
              </a:rPr>
              <a:t>.M.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1</a:t>
            </a:r>
            <a:r>
              <a:rPr lang="en-US" altLang="zh-TW" sz="3200" b="0" i="0" u="none" strike="noStrike" dirty="0">
                <a:solidFill>
                  <a:schemeClr val="bg1"/>
                </a:solidFill>
                <a:effectLst/>
                <a:latin typeface="OCR A Extended" panose="02010509020102010303" pitchFamily="50" charset="0"/>
              </a:rPr>
              <a:t>785344123</a:t>
            </a:r>
            <a:endParaRPr lang="en-US" sz="3200" dirty="0">
              <a:solidFill>
                <a:schemeClr val="bg1"/>
              </a:solidFill>
              <a:latin typeface="OCR A Extended" panose="02010509020102010303" pitchFamily="50" charset="0"/>
            </a:endParaRPr>
          </a:p>
        </p:txBody>
      </p:sp>
      <p:sp>
        <p:nvSpPr>
          <p:cNvPr id="3" name="文字方塊 2">
            <a:extLst>
              <a:ext uri="{FF2B5EF4-FFF2-40B4-BE49-F238E27FC236}">
                <a16:creationId xmlns:a16="http://schemas.microsoft.com/office/drawing/2014/main" id="{638B7175-DEFC-019C-33F2-DE36D2021DC7}"/>
              </a:ext>
            </a:extLst>
          </p:cNvPr>
          <p:cNvSpPr txBox="1"/>
          <p:nvPr/>
        </p:nvSpPr>
        <p:spPr>
          <a:xfrm>
            <a:off x="890087" y="2524050"/>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07</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30</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00</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55</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A</a:t>
            </a:r>
            <a:r>
              <a:rPr lang="en-US" sz="6000" dirty="0">
                <a:solidFill>
                  <a:schemeClr val="bg1"/>
                </a:solidFill>
                <a:latin typeface="OCR A Extended" panose="02010509020102010303" pitchFamily="50" charset="0"/>
              </a:rPr>
              <a:t>.M</a:t>
            </a:r>
            <a:r>
              <a:rPr lang="en-US" sz="6000" b="0" i="0" u="none" strike="noStrike" dirty="0">
                <a:solidFill>
                  <a:schemeClr val="bg1"/>
                </a:solidFill>
                <a:effectLst/>
                <a:latin typeface="OCR A Extended" panose="02010509020102010303" pitchFamily="50" charset="0"/>
              </a:rPr>
              <a:t>.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a:t>
            </a:r>
            <a:r>
              <a:rPr lang="en-US" altLang="zh-TW" sz="3200" dirty="0">
                <a:solidFill>
                  <a:schemeClr val="bg1"/>
                </a:solidFill>
                <a:latin typeface="OCR A Extended" panose="02010509020102010303" pitchFamily="50" charset="0"/>
              </a:rPr>
              <a:t>785344122</a:t>
            </a:r>
            <a:endParaRPr lang="en-US" sz="3200" dirty="0">
              <a:solidFill>
                <a:schemeClr val="bg1"/>
              </a:solidFill>
              <a:latin typeface="OCR A Extended" panose="02010509020102010303" pitchFamily="50" charset="0"/>
            </a:endParaRPr>
          </a:p>
        </p:txBody>
      </p:sp>
      <p:sp>
        <p:nvSpPr>
          <p:cNvPr id="4" name="文字方塊 3">
            <a:extLst>
              <a:ext uri="{FF2B5EF4-FFF2-40B4-BE49-F238E27FC236}">
                <a16:creationId xmlns:a16="http://schemas.microsoft.com/office/drawing/2014/main" id="{B6368F58-DA9F-031D-06D9-D8AF419001A1}"/>
              </a:ext>
            </a:extLst>
          </p:cNvPr>
          <p:cNvSpPr txBox="1"/>
          <p:nvPr/>
        </p:nvSpPr>
        <p:spPr>
          <a:xfrm>
            <a:off x="890087" y="2524050"/>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07</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30</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00</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55</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A</a:t>
            </a:r>
            <a:r>
              <a:rPr lang="en-US" sz="6000" dirty="0">
                <a:solidFill>
                  <a:schemeClr val="bg1"/>
                </a:solidFill>
                <a:latin typeface="OCR A Extended" panose="02010509020102010303" pitchFamily="50" charset="0"/>
              </a:rPr>
              <a:t>.M</a:t>
            </a:r>
            <a:r>
              <a:rPr lang="en-US" sz="6000" b="0" i="0" u="none" strike="noStrike" dirty="0">
                <a:solidFill>
                  <a:schemeClr val="bg1"/>
                </a:solidFill>
                <a:effectLst/>
                <a:latin typeface="OCR A Extended" panose="02010509020102010303" pitchFamily="50" charset="0"/>
              </a:rPr>
              <a:t>.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178534</a:t>
            </a:r>
            <a:r>
              <a:rPr lang="en-US" altLang="zh-TW" sz="3200" dirty="0">
                <a:solidFill>
                  <a:schemeClr val="bg1"/>
                </a:solidFill>
                <a:latin typeface="OCR A Extended" panose="02010509020102010303" pitchFamily="50" charset="0"/>
              </a:rPr>
              <a:t>4121</a:t>
            </a:r>
            <a:endParaRPr lang="en-US" sz="3200" dirty="0">
              <a:solidFill>
                <a:schemeClr val="bg1"/>
              </a:solidFill>
              <a:latin typeface="OCR A Extended" panose="02010509020102010303" pitchFamily="50" charset="0"/>
            </a:endParaRPr>
          </a:p>
        </p:txBody>
      </p:sp>
      <p:sp>
        <p:nvSpPr>
          <p:cNvPr id="5" name="文字方塊 4">
            <a:extLst>
              <a:ext uri="{FF2B5EF4-FFF2-40B4-BE49-F238E27FC236}">
                <a16:creationId xmlns:a16="http://schemas.microsoft.com/office/drawing/2014/main" id="{E60F8803-D292-CD1C-4FF3-695F5C8B8781}"/>
              </a:ext>
            </a:extLst>
          </p:cNvPr>
          <p:cNvSpPr txBox="1"/>
          <p:nvPr/>
        </p:nvSpPr>
        <p:spPr>
          <a:xfrm>
            <a:off x="890087" y="2521059"/>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07</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30</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00</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55</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A</a:t>
            </a:r>
            <a:r>
              <a:rPr lang="en-US" sz="6000" dirty="0">
                <a:solidFill>
                  <a:schemeClr val="bg1"/>
                </a:solidFill>
                <a:latin typeface="OCR A Extended" panose="02010509020102010303" pitchFamily="50" charset="0"/>
              </a:rPr>
              <a:t>.M. </a:t>
            </a:r>
            <a:endParaRPr lang="en-US" sz="6000" b="0" i="0" u="none" strike="noStrike" dirty="0">
              <a:solidFill>
                <a:schemeClr val="bg1"/>
              </a:solidFill>
              <a:effectLst/>
              <a:latin typeface="OCR A Extended" panose="02010509020102010303" pitchFamily="50" charset="0"/>
            </a:endParaRP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178534</a:t>
            </a:r>
            <a:r>
              <a:rPr lang="en-US" altLang="zh-TW" sz="3200" dirty="0">
                <a:solidFill>
                  <a:schemeClr val="bg1"/>
                </a:solidFill>
                <a:latin typeface="OCR A Extended" panose="02010509020102010303" pitchFamily="50" charset="0"/>
              </a:rPr>
              <a:t>4120</a:t>
            </a:r>
            <a:endParaRPr lang="en-US" sz="3200" dirty="0">
              <a:solidFill>
                <a:schemeClr val="bg1"/>
              </a:solidFill>
              <a:latin typeface="OCR A Extended" panose="02010509020102010303" pitchFamily="50" charset="0"/>
            </a:endParaRPr>
          </a:p>
        </p:txBody>
      </p:sp>
      <p:sp>
        <p:nvSpPr>
          <p:cNvPr id="7" name="文字方塊 6">
            <a:extLst>
              <a:ext uri="{FF2B5EF4-FFF2-40B4-BE49-F238E27FC236}">
                <a16:creationId xmlns:a16="http://schemas.microsoft.com/office/drawing/2014/main" id="{2BA68945-9964-C31F-63A7-5CD84E2519CD}"/>
              </a:ext>
            </a:extLst>
          </p:cNvPr>
          <p:cNvSpPr txBox="1"/>
          <p:nvPr/>
        </p:nvSpPr>
        <p:spPr>
          <a:xfrm>
            <a:off x="890087" y="2518068"/>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07</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30</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00</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54</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A</a:t>
            </a:r>
            <a:r>
              <a:rPr lang="en-US" sz="6000" dirty="0">
                <a:solidFill>
                  <a:schemeClr val="bg1"/>
                </a:solidFill>
                <a:latin typeface="OCR A Extended" panose="02010509020102010303" pitchFamily="50" charset="0"/>
              </a:rPr>
              <a:t>.M. </a:t>
            </a:r>
            <a:endParaRPr lang="en-US" sz="6000" b="0" i="0" u="none" strike="noStrike" dirty="0">
              <a:solidFill>
                <a:schemeClr val="bg1"/>
              </a:solidFill>
              <a:effectLst/>
              <a:latin typeface="OCR A Extended" panose="02010509020102010303" pitchFamily="50" charset="0"/>
            </a:endParaRP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178534</a:t>
            </a:r>
            <a:r>
              <a:rPr lang="en-US" altLang="zh-TW" sz="3200" dirty="0">
                <a:solidFill>
                  <a:schemeClr val="bg1"/>
                </a:solidFill>
                <a:latin typeface="OCR A Extended" panose="02010509020102010303" pitchFamily="50" charset="0"/>
              </a:rPr>
              <a:t>4099</a:t>
            </a:r>
            <a:endParaRPr lang="en-US" sz="3200" dirty="0">
              <a:solidFill>
                <a:schemeClr val="bg1"/>
              </a:solidFill>
              <a:latin typeface="OCR A Extended" panose="02010509020102010303" pitchFamily="50" charset="0"/>
            </a:endParaRPr>
          </a:p>
        </p:txBody>
      </p:sp>
      <p:sp>
        <p:nvSpPr>
          <p:cNvPr id="9" name="文字方塊 8">
            <a:extLst>
              <a:ext uri="{FF2B5EF4-FFF2-40B4-BE49-F238E27FC236}">
                <a16:creationId xmlns:a16="http://schemas.microsoft.com/office/drawing/2014/main" id="{5DD09044-D4E7-0AC8-1BDF-31C3A07816D5}"/>
              </a:ext>
            </a:extLst>
          </p:cNvPr>
          <p:cNvSpPr txBox="1"/>
          <p:nvPr/>
        </p:nvSpPr>
        <p:spPr>
          <a:xfrm>
            <a:off x="890087" y="2527041"/>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07</a:t>
            </a:r>
            <a:r>
              <a:rPr lang="en-US" sz="6000" dirty="0">
                <a:solidFill>
                  <a:schemeClr val="bg1"/>
                </a:solidFill>
                <a:latin typeface="OCR A Extended" panose="02010509020102010303" pitchFamily="50" charset="0"/>
              </a:rPr>
              <a:t>/29 04:59 P.M. </a:t>
            </a:r>
            <a:endParaRPr lang="en-US" sz="6000" b="0" i="0" u="none" strike="noStrike" dirty="0">
              <a:solidFill>
                <a:schemeClr val="bg1"/>
              </a:solidFill>
              <a:effectLst/>
              <a:latin typeface="OCR A Extended" panose="02010509020102010303" pitchFamily="50" charset="0"/>
            </a:endParaRP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1785315574</a:t>
            </a:r>
          </a:p>
        </p:txBody>
      </p:sp>
      <p:sp>
        <p:nvSpPr>
          <p:cNvPr id="10" name="文字方塊 9">
            <a:extLst>
              <a:ext uri="{FF2B5EF4-FFF2-40B4-BE49-F238E27FC236}">
                <a16:creationId xmlns:a16="http://schemas.microsoft.com/office/drawing/2014/main" id="{61ACD066-CAF5-A53D-BA80-74690D6F6CF4}"/>
              </a:ext>
            </a:extLst>
          </p:cNvPr>
          <p:cNvSpPr txBox="1"/>
          <p:nvPr/>
        </p:nvSpPr>
        <p:spPr>
          <a:xfrm>
            <a:off x="890087" y="2515077"/>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06</a:t>
            </a:r>
            <a:r>
              <a:rPr lang="en-US" sz="6000" dirty="0">
                <a:solidFill>
                  <a:schemeClr val="bg1"/>
                </a:solidFill>
                <a:latin typeface="OCR A Extended" panose="02010509020102010303" pitchFamily="50" charset="0"/>
              </a:rPr>
              <a:t>/15 12:32 P.M. </a:t>
            </a:r>
            <a:endParaRPr lang="en-US" sz="6000" b="0" i="0" u="none" strike="noStrike" dirty="0">
              <a:solidFill>
                <a:schemeClr val="bg1"/>
              </a:solidFill>
              <a:effectLst/>
              <a:latin typeface="OCR A Extended" panose="02010509020102010303" pitchFamily="50" charset="0"/>
            </a:endParaRP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1781497954</a:t>
            </a:r>
          </a:p>
        </p:txBody>
      </p:sp>
      <p:sp>
        <p:nvSpPr>
          <p:cNvPr id="11" name="文字方塊 10">
            <a:extLst>
              <a:ext uri="{FF2B5EF4-FFF2-40B4-BE49-F238E27FC236}">
                <a16:creationId xmlns:a16="http://schemas.microsoft.com/office/drawing/2014/main" id="{486EA337-91E2-6024-F562-68BE32204AAA}"/>
              </a:ext>
            </a:extLst>
          </p:cNvPr>
          <p:cNvSpPr txBox="1"/>
          <p:nvPr/>
        </p:nvSpPr>
        <p:spPr>
          <a:xfrm>
            <a:off x="890087" y="2524050"/>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04</a:t>
            </a:r>
            <a:r>
              <a:rPr lang="en-US" sz="6000" dirty="0">
                <a:solidFill>
                  <a:schemeClr val="bg1"/>
                </a:solidFill>
                <a:latin typeface="OCR A Extended" panose="02010509020102010303" pitchFamily="50" charset="0"/>
              </a:rPr>
              <a:t>/04 04:04 A.M. </a:t>
            </a:r>
            <a:endParaRPr lang="en-US" sz="6000" b="0" i="0" u="none" strike="noStrike" dirty="0">
              <a:solidFill>
                <a:schemeClr val="bg1"/>
              </a:solidFill>
              <a:effectLst/>
              <a:latin typeface="OCR A Extended" panose="02010509020102010303" pitchFamily="50" charset="0"/>
            </a:endParaRP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1775246644</a:t>
            </a:r>
          </a:p>
        </p:txBody>
      </p:sp>
    </p:spTree>
    <p:extLst>
      <p:ext uri="{BB962C8B-B14F-4D97-AF65-F5344CB8AC3E}">
        <p14:creationId xmlns:p14="http://schemas.microsoft.com/office/powerpoint/2010/main" val="1528950599"/>
      </p:ext>
    </p:extLst>
  </p:cSld>
  <p:clrMapOvr>
    <a:masterClrMapping/>
  </p:clrMapOvr>
  <mc:AlternateContent xmlns:mc="http://schemas.openxmlformats.org/markup-compatibility/2006">
    <mc:Choice xmlns:p14="http://schemas.microsoft.com/office/powerpoint/2010/main" Requires="p14">
      <p:transition spd="med" p14:dur="700" advClick="0" advTm="1500">
        <p:fade/>
      </p:transition>
    </mc:Choice>
    <mc:Fallback>
      <p:transition spd="med" advClick="0"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1000"/>
                                  </p:stCondLst>
                                  <p:childTnLst>
                                    <p:set>
                                      <p:cBhvr>
                                        <p:cTn id="6" dur="1" fill="hold">
                                          <p:stCondLst>
                                            <p:cond delay="9"/>
                                          </p:stCondLst>
                                        </p:cTn>
                                        <p:tgtEl>
                                          <p:spTgt spid="2"/>
                                        </p:tgtEl>
                                        <p:attrNameLst>
                                          <p:attrName>style.visibility</p:attrName>
                                        </p:attrNameLst>
                                      </p:cBhvr>
                                      <p:to>
                                        <p:strVal val="hidden"/>
                                      </p:to>
                                    </p:set>
                                  </p:childTnLst>
                                </p:cTn>
                              </p:par>
                              <p:par>
                                <p:cTn id="7" presetID="1" presetClass="entr" presetSubtype="0" fill="hold" grpId="1" nodeType="withEffect">
                                  <p:stCondLst>
                                    <p:cond delay="100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1010"/>
                            </p:stCondLst>
                            <p:childTnLst>
                              <p:par>
                                <p:cTn id="10" presetID="1" presetClass="exit" presetSubtype="0" fill="hold" grpId="0" nodeType="afterEffect">
                                  <p:stCondLst>
                                    <p:cond delay="700"/>
                                  </p:stCondLst>
                                  <p:childTnLst>
                                    <p:set>
                                      <p:cBhvr>
                                        <p:cTn id="11" dur="1" fill="hold">
                                          <p:stCondLst>
                                            <p:cond delay="0"/>
                                          </p:stCondLst>
                                        </p:cTn>
                                        <p:tgtEl>
                                          <p:spTgt spid="3"/>
                                        </p:tgtEl>
                                        <p:attrNameLst>
                                          <p:attrName>style.visibility</p:attrName>
                                        </p:attrNameLst>
                                      </p:cBhvr>
                                      <p:to>
                                        <p:strVal val="hidden"/>
                                      </p:to>
                                    </p:set>
                                  </p:childTnLst>
                                </p:cTn>
                              </p:par>
                              <p:par>
                                <p:cTn id="12" presetID="1" presetClass="entr" presetSubtype="0" fill="hold" grpId="1" nodeType="withEffect">
                                  <p:stCondLst>
                                    <p:cond delay="700"/>
                                  </p:stCondLst>
                                  <p:childTnLst>
                                    <p:set>
                                      <p:cBhvr>
                                        <p:cTn id="13" dur="1" fill="hold">
                                          <p:stCondLst>
                                            <p:cond delay="9"/>
                                          </p:stCondLst>
                                        </p:cTn>
                                        <p:tgtEl>
                                          <p:spTgt spid="4"/>
                                        </p:tgtEl>
                                        <p:attrNameLst>
                                          <p:attrName>style.visibility</p:attrName>
                                        </p:attrNameLst>
                                      </p:cBhvr>
                                      <p:to>
                                        <p:strVal val="visible"/>
                                      </p:to>
                                    </p:set>
                                  </p:childTnLst>
                                </p:cTn>
                              </p:par>
                            </p:childTnLst>
                          </p:cTn>
                        </p:par>
                        <p:par>
                          <p:cTn id="14" fill="hold">
                            <p:stCondLst>
                              <p:cond delay="1720"/>
                            </p:stCondLst>
                            <p:childTnLst>
                              <p:par>
                                <p:cTn id="15" presetID="1" presetClass="exit" presetSubtype="0" fill="hold" grpId="0" nodeType="afterEffect">
                                  <p:stCondLst>
                                    <p:cond delay="60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60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2320"/>
                            </p:stCondLst>
                            <p:childTnLst>
                              <p:par>
                                <p:cTn id="20" presetID="1" presetClass="exit" presetSubtype="0" fill="hold" grpId="1" nodeType="afterEffect">
                                  <p:stCondLst>
                                    <p:cond delay="500"/>
                                  </p:stCondLst>
                                  <p:childTnLst>
                                    <p:set>
                                      <p:cBhvr>
                                        <p:cTn id="21" dur="1" fill="hold">
                                          <p:stCondLst>
                                            <p:cond delay="0"/>
                                          </p:stCondLst>
                                        </p:cTn>
                                        <p:tgtEl>
                                          <p:spTgt spid="5"/>
                                        </p:tgtEl>
                                        <p:attrNameLst>
                                          <p:attrName>style.visibility</p:attrName>
                                        </p:attrNameLst>
                                      </p:cBhvr>
                                      <p:to>
                                        <p:strVal val="hidden"/>
                                      </p:to>
                                    </p:set>
                                  </p:childTnLst>
                                </p:cTn>
                              </p:par>
                              <p:par>
                                <p:cTn id="22" presetID="1" presetClass="entr" presetSubtype="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2820"/>
                            </p:stCondLst>
                            <p:childTnLst>
                              <p:par>
                                <p:cTn id="25" presetID="1" presetClass="exit" presetSubtype="0" fill="hold" grpId="1" nodeType="afterEffect">
                                  <p:stCondLst>
                                    <p:cond delay="40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400"/>
                                  </p:stCondLst>
                                  <p:childTnLst>
                                    <p:set>
                                      <p:cBhvr>
                                        <p:cTn id="28" dur="1" fill="hold">
                                          <p:stCondLst>
                                            <p:cond delay="0"/>
                                          </p:stCondLst>
                                        </p:cTn>
                                        <p:tgtEl>
                                          <p:spTgt spid="9"/>
                                        </p:tgtEl>
                                        <p:attrNameLst>
                                          <p:attrName>style.visibility</p:attrName>
                                        </p:attrNameLst>
                                      </p:cBhvr>
                                      <p:to>
                                        <p:strVal val="visible"/>
                                      </p:to>
                                    </p:set>
                                  </p:childTnLst>
                                </p:cTn>
                              </p:par>
                            </p:childTnLst>
                          </p:cTn>
                        </p:par>
                        <p:par>
                          <p:cTn id="29" fill="hold">
                            <p:stCondLst>
                              <p:cond delay="3220"/>
                            </p:stCondLst>
                            <p:childTnLst>
                              <p:par>
                                <p:cTn id="30" presetID="1" presetClass="exit" presetSubtype="0" fill="hold" grpId="1" nodeType="afterEffect">
                                  <p:stCondLst>
                                    <p:cond delay="30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ntr" presetSubtype="0" fill="hold" grpId="0" nodeType="withEffect">
                                  <p:stCondLst>
                                    <p:cond delay="30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3520"/>
                            </p:stCondLst>
                            <p:childTnLst>
                              <p:par>
                                <p:cTn id="35" presetID="1" presetClass="exit" presetSubtype="0" fill="hold" grpId="1" nodeType="afterEffect">
                                  <p:stCondLst>
                                    <p:cond delay="30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ntr" presetSubtype="0" fill="hold" grpId="0" nodeType="withEffect">
                                  <p:stCondLst>
                                    <p:cond delay="30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4" grpId="0"/>
      <p:bldP spid="4" grpId="1"/>
      <p:bldP spid="5" grpId="0"/>
      <p:bldP spid="5" grpId="1"/>
      <p:bldP spid="7" grpId="0"/>
      <p:bldP spid="7" grpId="1"/>
      <p:bldP spid="9" grpId="0"/>
      <p:bldP spid="9" grpId="1"/>
      <p:bldP spid="10" grpId="0"/>
      <p:bldP spid="10" grpId="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928D4-60E6-4C12-A60E-97FB5091F1D9}"/>
            </a:ext>
          </a:extLst>
        </p:cNvPr>
        <p:cNvGrpSpPr/>
        <p:nvPr/>
      </p:nvGrpSpPr>
      <p:grpSpPr>
        <a:xfrm>
          <a:off x="0" y="0"/>
          <a:ext cx="0" cy="0"/>
          <a:chOff x="0" y="0"/>
          <a:chExt cx="0" cy="0"/>
        </a:xfrm>
      </p:grpSpPr>
    </p:spTree>
    <p:extLst>
      <p:ext uri="{BB962C8B-B14F-4D97-AF65-F5344CB8AC3E}">
        <p14:creationId xmlns:p14="http://schemas.microsoft.com/office/powerpoint/2010/main" val="3180650747"/>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5543D-4538-9860-F75B-BED0724055A2}"/>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75ADE6A8-60B5-3688-56FF-A6E6BB913BA3}"/>
              </a:ext>
            </a:extLst>
          </p:cNvPr>
          <p:cNvSpPr txBox="1"/>
          <p:nvPr/>
        </p:nvSpPr>
        <p:spPr>
          <a:xfrm>
            <a:off x="890087" y="2524050"/>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a:t>
            </a:r>
            <a:r>
              <a:rPr lang="en-US" sz="6000" dirty="0">
                <a:solidFill>
                  <a:schemeClr val="bg1"/>
                </a:solidFill>
                <a:latin typeface="OCR A Extended" panose="02010509020102010303" pitchFamily="50" charset="0"/>
              </a:rPr>
              <a:t>5</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0</a:t>
            </a:r>
            <a:r>
              <a:rPr lang="en-US" altLang="zh-TW" sz="6000" dirty="0">
                <a:solidFill>
                  <a:schemeClr val="bg1"/>
                </a:solidFill>
                <a:latin typeface="OCR A Extended" panose="02010509020102010303" pitchFamily="50" charset="0"/>
              </a:rPr>
              <a:t>1</a:t>
            </a:r>
            <a:r>
              <a:rPr lang="en-US" sz="6000" b="0" i="0" u="none" strike="noStrike" dirty="0">
                <a:solidFill>
                  <a:schemeClr val="bg1"/>
                </a:solidFill>
                <a:effectLst/>
                <a:latin typeface="OCR A Extended" panose="02010509020102010303" pitchFamily="50" charset="0"/>
              </a:rPr>
              <a:t>/0</a:t>
            </a:r>
            <a:r>
              <a:rPr lang="en-US" sz="6000" dirty="0">
                <a:solidFill>
                  <a:schemeClr val="bg1"/>
                </a:solidFill>
                <a:latin typeface="OCR A Extended" panose="02010509020102010303" pitchFamily="50" charset="0"/>
              </a:rPr>
              <a:t>1</a:t>
            </a:r>
            <a:r>
              <a:rPr lang="en-US" sz="6000" b="0" i="0" u="none" strike="noStrike" dirty="0">
                <a:solidFill>
                  <a:schemeClr val="bg1"/>
                </a:solidFill>
                <a:effectLst/>
                <a:latin typeface="OCR A Extended" panose="02010509020102010303" pitchFamily="50" charset="0"/>
              </a:rPr>
              <a:t> </a:t>
            </a:r>
            <a:r>
              <a:rPr lang="en-US" altLang="zh-TW" sz="6000" dirty="0">
                <a:solidFill>
                  <a:schemeClr val="bg1"/>
                </a:solidFill>
                <a:latin typeface="OCR A Extended" panose="02010509020102010303" pitchFamily="50" charset="0"/>
              </a:rPr>
              <a:t>00</a:t>
            </a:r>
            <a:r>
              <a:rPr lang="en-US" sz="6000" b="0" i="0" u="none" strike="noStrike" dirty="0">
                <a:solidFill>
                  <a:schemeClr val="bg1"/>
                </a:solidFill>
                <a:effectLst/>
                <a:latin typeface="OCR A Extended" panose="02010509020102010303" pitchFamily="50" charset="0"/>
              </a:rPr>
              <a:t>:</a:t>
            </a:r>
            <a:r>
              <a:rPr lang="en-US" sz="6000" dirty="0">
                <a:solidFill>
                  <a:schemeClr val="bg1"/>
                </a:solidFill>
                <a:latin typeface="OCR A Extended" panose="02010509020102010303" pitchFamily="50" charset="0"/>
              </a:rPr>
              <a:t>01</a:t>
            </a:r>
            <a:r>
              <a:rPr lang="en-US" sz="6000" b="0" i="0" u="none" strike="noStrike" dirty="0">
                <a:solidFill>
                  <a:schemeClr val="bg1"/>
                </a:solidFill>
                <a:effectLst/>
                <a:latin typeface="OCR A Extended" panose="02010509020102010303" pitchFamily="50" charset="0"/>
              </a:rPr>
              <a:t> </a:t>
            </a:r>
            <a:r>
              <a:rPr lang="en-US" altLang="zh-TW" sz="6000" b="0" i="0" u="none" strike="noStrike" dirty="0">
                <a:solidFill>
                  <a:schemeClr val="bg1"/>
                </a:solidFill>
                <a:effectLst/>
                <a:latin typeface="OCR A Extended" panose="02010509020102010303" pitchFamily="50" charset="0"/>
              </a:rPr>
              <a:t>A</a:t>
            </a:r>
            <a:r>
              <a:rPr lang="en-US" sz="6000" b="0" i="0" u="none" strike="noStrike" dirty="0">
                <a:solidFill>
                  <a:schemeClr val="bg1"/>
                </a:solidFill>
                <a:effectLst/>
                <a:latin typeface="OCR A Extended" panose="02010509020102010303" pitchFamily="50" charset="0"/>
              </a:rPr>
              <a:t>.M.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1735660861</a:t>
            </a:r>
          </a:p>
        </p:txBody>
      </p:sp>
      <p:sp>
        <p:nvSpPr>
          <p:cNvPr id="7" name="文字方塊 6">
            <a:extLst>
              <a:ext uri="{FF2B5EF4-FFF2-40B4-BE49-F238E27FC236}">
                <a16:creationId xmlns:a16="http://schemas.microsoft.com/office/drawing/2014/main" id="{2A8D2414-A150-DFB3-2F1F-1C1D54E9D19E}"/>
              </a:ext>
            </a:extLst>
          </p:cNvPr>
          <p:cNvSpPr txBox="1"/>
          <p:nvPr/>
        </p:nvSpPr>
        <p:spPr>
          <a:xfrm>
            <a:off x="890087" y="2521059"/>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2025/</a:t>
            </a:r>
            <a:r>
              <a:rPr lang="en-US" altLang="zh-TW" sz="6000" dirty="0">
                <a:solidFill>
                  <a:schemeClr val="bg1"/>
                </a:solidFill>
                <a:latin typeface="OCR A Extended" panose="02010509020102010303" pitchFamily="50" charset="0"/>
              </a:rPr>
              <a:t>01</a:t>
            </a:r>
            <a:r>
              <a:rPr lang="en-US" sz="6000" dirty="0">
                <a:solidFill>
                  <a:schemeClr val="bg1"/>
                </a:solidFill>
                <a:latin typeface="OCR A Extended" panose="02010509020102010303" pitchFamily="50" charset="0"/>
              </a:rPr>
              <a:t>/01 </a:t>
            </a:r>
            <a:r>
              <a:rPr lang="en-US" altLang="zh-TW" sz="6000" dirty="0">
                <a:solidFill>
                  <a:schemeClr val="bg1"/>
                </a:solidFill>
                <a:latin typeface="OCR A Extended" panose="02010509020102010303" pitchFamily="50" charset="0"/>
              </a:rPr>
              <a:t>00</a:t>
            </a:r>
            <a:r>
              <a:rPr lang="en-US" sz="6000" dirty="0">
                <a:solidFill>
                  <a:schemeClr val="bg1"/>
                </a:solidFill>
                <a:latin typeface="OCR A Extended" panose="02010509020102010303" pitchFamily="50" charset="0"/>
              </a:rPr>
              <a:t>:01 </a:t>
            </a:r>
            <a:r>
              <a:rPr lang="en-US" altLang="zh-TW" sz="6000" dirty="0">
                <a:solidFill>
                  <a:schemeClr val="bg1"/>
                </a:solidFill>
                <a:latin typeface="OCR A Extended" panose="02010509020102010303" pitchFamily="50" charset="0"/>
              </a:rPr>
              <a:t>A</a:t>
            </a:r>
            <a:r>
              <a:rPr lang="en-US" sz="6000" dirty="0">
                <a:solidFill>
                  <a:schemeClr val="bg1"/>
                </a:solidFill>
                <a:latin typeface="OCR A Extended" panose="02010509020102010303" pitchFamily="50" charset="0"/>
              </a:rPr>
              <a:t>.M</a:t>
            </a:r>
            <a:r>
              <a:rPr lang="en-US" sz="6000" b="0" i="0" u="none" strike="noStrike" dirty="0">
                <a:solidFill>
                  <a:schemeClr val="bg1"/>
                </a:solidFill>
                <a:effectLst/>
                <a:latin typeface="OCR A Extended" panose="02010509020102010303" pitchFamily="50" charset="0"/>
              </a:rPr>
              <a:t>.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1735660860</a:t>
            </a:r>
          </a:p>
        </p:txBody>
      </p:sp>
      <p:sp>
        <p:nvSpPr>
          <p:cNvPr id="8" name="文字方塊 7">
            <a:extLst>
              <a:ext uri="{FF2B5EF4-FFF2-40B4-BE49-F238E27FC236}">
                <a16:creationId xmlns:a16="http://schemas.microsoft.com/office/drawing/2014/main" id="{91DAF13C-EE5D-56DC-953B-C2BDA203C508}"/>
              </a:ext>
            </a:extLst>
          </p:cNvPr>
          <p:cNvSpPr txBox="1"/>
          <p:nvPr/>
        </p:nvSpPr>
        <p:spPr>
          <a:xfrm>
            <a:off x="890087" y="2518068"/>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2025/</a:t>
            </a:r>
            <a:r>
              <a:rPr lang="en-US" altLang="zh-TW" sz="6000" dirty="0">
                <a:solidFill>
                  <a:schemeClr val="bg1"/>
                </a:solidFill>
                <a:latin typeface="OCR A Extended" panose="02010509020102010303" pitchFamily="50" charset="0"/>
              </a:rPr>
              <a:t>01</a:t>
            </a:r>
            <a:r>
              <a:rPr lang="en-US" sz="6000" dirty="0">
                <a:solidFill>
                  <a:schemeClr val="bg1"/>
                </a:solidFill>
                <a:latin typeface="OCR A Extended" panose="02010509020102010303" pitchFamily="50" charset="0"/>
              </a:rPr>
              <a:t>/01 </a:t>
            </a:r>
            <a:r>
              <a:rPr lang="en-US" altLang="zh-TW" sz="6000" dirty="0">
                <a:solidFill>
                  <a:schemeClr val="bg1"/>
                </a:solidFill>
                <a:latin typeface="OCR A Extended" panose="02010509020102010303" pitchFamily="50" charset="0"/>
              </a:rPr>
              <a:t>00</a:t>
            </a:r>
            <a:r>
              <a:rPr lang="en-US" sz="6000" dirty="0">
                <a:solidFill>
                  <a:schemeClr val="bg1"/>
                </a:solidFill>
                <a:latin typeface="OCR A Extended" panose="02010509020102010303" pitchFamily="50" charset="0"/>
              </a:rPr>
              <a:t>:00 </a:t>
            </a:r>
            <a:r>
              <a:rPr lang="en-US" altLang="zh-TW" sz="6000" dirty="0">
                <a:solidFill>
                  <a:schemeClr val="bg1"/>
                </a:solidFill>
                <a:latin typeface="OCR A Extended" panose="02010509020102010303" pitchFamily="50" charset="0"/>
              </a:rPr>
              <a:t>A</a:t>
            </a:r>
            <a:r>
              <a:rPr lang="en-US" sz="6000" dirty="0">
                <a:solidFill>
                  <a:schemeClr val="bg1"/>
                </a:solidFill>
                <a:latin typeface="OCR A Extended" panose="02010509020102010303" pitchFamily="50" charset="0"/>
              </a:rPr>
              <a:t>.M</a:t>
            </a:r>
            <a:r>
              <a:rPr lang="en-US" sz="6000" b="0" i="0" u="none" strike="noStrike" dirty="0">
                <a:solidFill>
                  <a:schemeClr val="bg1"/>
                </a:solidFill>
                <a:effectLst/>
                <a:latin typeface="OCR A Extended" panose="02010509020102010303" pitchFamily="50" charset="0"/>
              </a:rPr>
              <a:t>.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1735660859</a:t>
            </a:r>
          </a:p>
        </p:txBody>
      </p:sp>
      <p:sp>
        <p:nvSpPr>
          <p:cNvPr id="9" name="文字方塊 8">
            <a:extLst>
              <a:ext uri="{FF2B5EF4-FFF2-40B4-BE49-F238E27FC236}">
                <a16:creationId xmlns:a16="http://schemas.microsoft.com/office/drawing/2014/main" id="{E3974AB4-C768-3F78-1ED6-8EC9D9CB3C24}"/>
              </a:ext>
            </a:extLst>
          </p:cNvPr>
          <p:cNvSpPr txBox="1"/>
          <p:nvPr/>
        </p:nvSpPr>
        <p:spPr>
          <a:xfrm>
            <a:off x="890087" y="2515077"/>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2025/</a:t>
            </a:r>
            <a:r>
              <a:rPr lang="en-US" altLang="zh-TW" sz="6000" dirty="0">
                <a:solidFill>
                  <a:schemeClr val="bg1"/>
                </a:solidFill>
                <a:latin typeface="OCR A Extended" panose="02010509020102010303" pitchFamily="50" charset="0"/>
              </a:rPr>
              <a:t>01</a:t>
            </a:r>
            <a:r>
              <a:rPr lang="en-US" sz="6000" dirty="0">
                <a:solidFill>
                  <a:schemeClr val="bg1"/>
                </a:solidFill>
                <a:latin typeface="OCR A Extended" panose="02010509020102010303" pitchFamily="50" charset="0"/>
              </a:rPr>
              <a:t>/01 </a:t>
            </a:r>
            <a:r>
              <a:rPr lang="en-US" altLang="zh-TW" sz="6000" dirty="0">
                <a:solidFill>
                  <a:schemeClr val="bg1"/>
                </a:solidFill>
                <a:latin typeface="OCR A Extended" panose="02010509020102010303" pitchFamily="50" charset="0"/>
              </a:rPr>
              <a:t>00</a:t>
            </a:r>
            <a:r>
              <a:rPr lang="en-US" sz="6000" dirty="0">
                <a:solidFill>
                  <a:schemeClr val="bg1"/>
                </a:solidFill>
                <a:latin typeface="OCR A Extended" panose="02010509020102010303" pitchFamily="50" charset="0"/>
              </a:rPr>
              <a:t>:00 </a:t>
            </a:r>
            <a:r>
              <a:rPr lang="en-US" altLang="zh-TW" sz="6000" dirty="0">
                <a:solidFill>
                  <a:schemeClr val="bg1"/>
                </a:solidFill>
                <a:latin typeface="OCR A Extended" panose="02010509020102010303" pitchFamily="50" charset="0"/>
              </a:rPr>
              <a:t>A</a:t>
            </a:r>
            <a:r>
              <a:rPr lang="en-US" sz="6000" dirty="0">
                <a:solidFill>
                  <a:schemeClr val="bg1"/>
                </a:solidFill>
                <a:latin typeface="OCR A Extended" panose="02010509020102010303" pitchFamily="50" charset="0"/>
              </a:rPr>
              <a:t>.M. </a:t>
            </a:r>
            <a:endParaRPr lang="en-US" sz="6000" b="0" i="0" u="none" strike="noStrike" dirty="0">
              <a:solidFill>
                <a:schemeClr val="bg1"/>
              </a:solidFill>
              <a:effectLst/>
              <a:latin typeface="OCR A Extended" panose="02010509020102010303" pitchFamily="50" charset="0"/>
            </a:endParaRP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1735660858</a:t>
            </a:r>
          </a:p>
        </p:txBody>
      </p:sp>
      <p:pic>
        <p:nvPicPr>
          <p:cNvPr id="3" name="main-relax">
            <a:hlinkClick r:id="" action="ppaction://media"/>
            <a:extLst>
              <a:ext uri="{FF2B5EF4-FFF2-40B4-BE49-F238E27FC236}">
                <a16:creationId xmlns:a16="http://schemas.microsoft.com/office/drawing/2014/main" id="{475F59D8-11FC-B24F-E392-EB9C37AD73A8}"/>
              </a:ext>
            </a:extLst>
          </p:cNvPr>
          <p:cNvPicPr>
            <a:picLocks noChangeAspect="1"/>
          </p:cNvPicPr>
          <p:nvPr>
            <a:audioFile r:link="rId2"/>
            <p:extLst>
              <p:ext uri="{DAA4B4D4-6D71-4841-9C94-3DE7FCFB9230}">
                <p14:media xmlns:p14="http://schemas.microsoft.com/office/powerpoint/2010/main" r:embed="rId1">
                  <p14:fade in="1500"/>
                </p14:media>
              </p:ext>
            </p:extLst>
          </p:nvPr>
        </p:nvPicPr>
        <p:blipFill>
          <a:blip r:embed="rId5"/>
          <a:stretch>
            <a:fillRect/>
          </a:stretch>
        </p:blipFill>
        <p:spPr>
          <a:xfrm>
            <a:off x="-700834" y="907782"/>
            <a:ext cx="609600" cy="609600"/>
          </a:xfrm>
          <a:prstGeom prst="rect">
            <a:avLst/>
          </a:prstGeom>
        </p:spPr>
      </p:pic>
    </p:spTree>
    <p:extLst>
      <p:ext uri="{BB962C8B-B14F-4D97-AF65-F5344CB8AC3E}">
        <p14:creationId xmlns:p14="http://schemas.microsoft.com/office/powerpoint/2010/main" val="347385882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1000"/>
                                  </p:stCondLst>
                                  <p:childTnLst>
                                    <p:set>
                                      <p:cBhvr>
                                        <p:cTn id="6" dur="1" fill="hold">
                                          <p:stCondLst>
                                            <p:cond delay="9"/>
                                          </p:stCondLst>
                                        </p:cTn>
                                        <p:tgtEl>
                                          <p:spTgt spid="2"/>
                                        </p:tgtEl>
                                        <p:attrNameLst>
                                          <p:attrName>style.visibility</p:attrName>
                                        </p:attrNameLst>
                                      </p:cBhvr>
                                      <p:to>
                                        <p:strVal val="hidden"/>
                                      </p:to>
                                    </p:set>
                                  </p:childTnLst>
                                </p:cTn>
                              </p:par>
                              <p:par>
                                <p:cTn id="7" presetID="1" presetClass="entr" presetSubtype="0" fill="hold" grpId="1" nodeType="withEffect">
                                  <p:stCondLst>
                                    <p:cond delay="100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1010"/>
                            </p:stCondLst>
                            <p:childTnLst>
                              <p:par>
                                <p:cTn id="10" presetID="1" presetClass="exit" presetSubtype="0" fill="hold" grpId="0" nodeType="afterEffect">
                                  <p:stCondLst>
                                    <p:cond delay="1000"/>
                                  </p:stCondLst>
                                  <p:childTnLst>
                                    <p:set>
                                      <p:cBhvr>
                                        <p:cTn id="11" dur="1" fill="hold">
                                          <p:stCondLst>
                                            <p:cond delay="0"/>
                                          </p:stCondLst>
                                        </p:cTn>
                                        <p:tgtEl>
                                          <p:spTgt spid="7"/>
                                        </p:tgtEl>
                                        <p:attrNameLst>
                                          <p:attrName>style.visibility</p:attrName>
                                        </p:attrNameLst>
                                      </p:cBhvr>
                                      <p:to>
                                        <p:strVal val="hidden"/>
                                      </p:to>
                                    </p:set>
                                  </p:childTnLst>
                                </p:cTn>
                              </p:par>
                              <p:par>
                                <p:cTn id="12" presetID="1" presetClass="entr" presetSubtype="0" fill="hold" grpId="1" nodeType="withEffect">
                                  <p:stCondLst>
                                    <p:cond delay="1000"/>
                                  </p:stCondLst>
                                  <p:childTnLst>
                                    <p:set>
                                      <p:cBhvr>
                                        <p:cTn id="13" dur="1" fill="hold">
                                          <p:stCondLst>
                                            <p:cond delay="9"/>
                                          </p:stCondLst>
                                        </p:cTn>
                                        <p:tgtEl>
                                          <p:spTgt spid="8"/>
                                        </p:tgtEl>
                                        <p:attrNameLst>
                                          <p:attrName>style.visibility</p:attrName>
                                        </p:attrNameLst>
                                      </p:cBhvr>
                                      <p:to>
                                        <p:strVal val="visible"/>
                                      </p:to>
                                    </p:set>
                                  </p:childTnLst>
                                </p:cTn>
                              </p:par>
                            </p:childTnLst>
                          </p:cTn>
                        </p:par>
                        <p:par>
                          <p:cTn id="14" fill="hold">
                            <p:stCondLst>
                              <p:cond delay="2020"/>
                            </p:stCondLst>
                            <p:childTnLst>
                              <p:par>
                                <p:cTn id="15" presetID="1" presetClass="exit" presetSubtype="0" fill="hold" grpId="0" nodeType="afterEffect">
                                  <p:stCondLst>
                                    <p:cond delay="100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3020"/>
                            </p:stCondLst>
                            <p:childTnLst>
                              <p:par>
                                <p:cTn id="20" presetID="1" presetClass="mediacall" presetSubtype="0" fill="hold" nodeType="afterEffect">
                                  <p:stCondLst>
                                    <p:cond delay="0"/>
                                  </p:stCondLst>
                                  <p:childTnLst>
                                    <p:cmd type="call" cmd="playFrom(0.0)">
                                      <p:cBhvr>
                                        <p:cTn id="21"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4">
                <p:cTn id="22" repeatCount="indefinite" fill="hold" display="0">
                  <p:stCondLst>
                    <p:cond delay="indefinite"/>
                  </p:stCondLst>
                  <p:endCondLst>
                    <p:cond evt="onStopAudio" delay="0">
                      <p:tgtEl>
                        <p:sldTgt/>
                      </p:tgtEl>
                    </p:cond>
                  </p:endCondLst>
                </p:cTn>
                <p:tgtEl>
                  <p:spTgt spid="3"/>
                </p:tgtEl>
              </p:cMediaNode>
            </p:audio>
          </p:childTnLst>
        </p:cTn>
      </p:par>
    </p:tnLst>
    <p:bldLst>
      <p:bldP spid="2" grpId="0"/>
      <p:bldP spid="7" grpId="0"/>
      <p:bldP spid="7" grpId="1"/>
      <p:bldP spid="8" grpId="0"/>
      <p:bldP spid="8" grpId="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057AB-B9B5-0209-8C10-8044F0B9B2DB}"/>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49C9DC3B-9050-2DBD-FE6B-2ACB472AB557}"/>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7.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結局</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14556202"/>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4F669-7C73-A2AB-3517-02B3412296F7}"/>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454AECE0-219A-8A4E-4758-1548E472ECB6}"/>
              </a:ext>
            </a:extLst>
          </p:cNvPr>
          <p:cNvSpPr txBox="1"/>
          <p:nvPr/>
        </p:nvSpPr>
        <p:spPr>
          <a:xfrm>
            <a:off x="890087" y="2524050"/>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a:t>
            </a:r>
            <a:r>
              <a:rPr lang="en-US" altLang="zh-TW" sz="6000" b="0" i="0" u="none" strike="noStrike" dirty="0">
                <a:solidFill>
                  <a:schemeClr val="bg1"/>
                </a:solidFill>
                <a:effectLst/>
                <a:latin typeface="OCR A Extended" panose="02010509020102010303" pitchFamily="50" charset="0"/>
              </a:rPr>
              <a:t>6</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0</a:t>
            </a:r>
            <a:r>
              <a:rPr lang="en-US" altLang="zh-TW" sz="6000" dirty="0">
                <a:solidFill>
                  <a:schemeClr val="bg1"/>
                </a:solidFill>
                <a:latin typeface="OCR A Extended" panose="02010509020102010303" pitchFamily="50" charset="0"/>
              </a:rPr>
              <a:t>7</a:t>
            </a:r>
            <a:r>
              <a:rPr lang="en-US" sz="6000" b="0" i="0" u="none" strike="noStrike" dirty="0">
                <a:solidFill>
                  <a:schemeClr val="bg1"/>
                </a:solidFill>
                <a:effectLst/>
                <a:latin typeface="OCR A Extended" panose="02010509020102010303" pitchFamily="50" charset="0"/>
              </a:rPr>
              <a:t>/</a:t>
            </a:r>
            <a:r>
              <a:rPr lang="en-US" altLang="zh-TW" sz="6000" dirty="0">
                <a:solidFill>
                  <a:schemeClr val="bg1"/>
                </a:solidFill>
                <a:latin typeface="OCR A Extended" panose="02010509020102010303" pitchFamily="50" charset="0"/>
              </a:rPr>
              <a:t>30</a:t>
            </a:r>
            <a:r>
              <a:rPr lang="en-US" sz="6000" b="0" i="0" u="none" strike="noStrike" dirty="0">
                <a:solidFill>
                  <a:schemeClr val="bg1"/>
                </a:solidFill>
                <a:effectLst/>
                <a:latin typeface="OCR A Extended" panose="02010509020102010303" pitchFamily="50" charset="0"/>
              </a:rPr>
              <a:t> </a:t>
            </a:r>
            <a:r>
              <a:rPr lang="en-US" altLang="zh-TW" sz="6000" dirty="0">
                <a:solidFill>
                  <a:schemeClr val="bg1"/>
                </a:solidFill>
                <a:latin typeface="OCR A Extended" panose="02010509020102010303" pitchFamily="50" charset="0"/>
              </a:rPr>
              <a:t>00</a:t>
            </a:r>
            <a:r>
              <a:rPr lang="en-US" sz="6000" b="0" i="0" u="none" strike="noStrike" dirty="0">
                <a:solidFill>
                  <a:schemeClr val="bg1"/>
                </a:solidFill>
                <a:effectLst/>
                <a:latin typeface="OCR A Extended" panose="02010509020102010303" pitchFamily="50" charset="0"/>
              </a:rPr>
              <a:t>:</a:t>
            </a:r>
            <a:r>
              <a:rPr lang="en-US" altLang="zh-TW" sz="6000" dirty="0">
                <a:solidFill>
                  <a:schemeClr val="bg1"/>
                </a:solidFill>
                <a:latin typeface="OCR A Extended" panose="02010509020102010303" pitchFamily="50" charset="0"/>
              </a:rPr>
              <a:t>52</a:t>
            </a:r>
            <a:r>
              <a:rPr lang="en-US" sz="6000" b="0" i="0" u="none" strike="noStrike" dirty="0">
                <a:solidFill>
                  <a:schemeClr val="bg1"/>
                </a:solidFill>
                <a:effectLst/>
                <a:latin typeface="OCR A Extended" panose="02010509020102010303" pitchFamily="50" charset="0"/>
              </a:rPr>
              <a:t> </a:t>
            </a:r>
            <a:r>
              <a:rPr lang="en-US" altLang="zh-TW" sz="6000" b="0" i="0" u="none" strike="noStrike" dirty="0">
                <a:solidFill>
                  <a:schemeClr val="bg1"/>
                </a:solidFill>
                <a:effectLst/>
                <a:latin typeface="OCR A Extended" panose="02010509020102010303" pitchFamily="50" charset="0"/>
              </a:rPr>
              <a:t>A</a:t>
            </a:r>
            <a:r>
              <a:rPr lang="en-US" sz="6000" b="0" i="0" u="none" strike="noStrike" dirty="0">
                <a:solidFill>
                  <a:schemeClr val="bg1"/>
                </a:solidFill>
                <a:effectLst/>
                <a:latin typeface="OCR A Extended" panose="02010509020102010303" pitchFamily="50" charset="0"/>
              </a:rPr>
              <a:t>.M.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1</a:t>
            </a:r>
            <a:r>
              <a:rPr lang="en-US" altLang="zh-TW" sz="3200" b="0" i="0" u="none" strike="noStrike" dirty="0">
                <a:solidFill>
                  <a:schemeClr val="bg1"/>
                </a:solidFill>
                <a:effectLst/>
                <a:latin typeface="OCR A Extended" panose="02010509020102010303" pitchFamily="50" charset="0"/>
              </a:rPr>
              <a:t>785343970</a:t>
            </a:r>
            <a:endParaRPr lang="en-US" sz="3200" dirty="0">
              <a:solidFill>
                <a:schemeClr val="bg1"/>
              </a:solidFill>
              <a:latin typeface="OCR A Extended" panose="02010509020102010303" pitchFamily="50" charset="0"/>
            </a:endParaRPr>
          </a:p>
        </p:txBody>
      </p:sp>
      <p:sp>
        <p:nvSpPr>
          <p:cNvPr id="7" name="文字方塊 6">
            <a:extLst>
              <a:ext uri="{FF2B5EF4-FFF2-40B4-BE49-F238E27FC236}">
                <a16:creationId xmlns:a16="http://schemas.microsoft.com/office/drawing/2014/main" id="{278E6F85-046B-4884-2A91-1D2FDEA53F95}"/>
              </a:ext>
            </a:extLst>
          </p:cNvPr>
          <p:cNvSpPr txBox="1"/>
          <p:nvPr/>
        </p:nvSpPr>
        <p:spPr>
          <a:xfrm>
            <a:off x="890086" y="2524050"/>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07</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30</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00</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52</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A</a:t>
            </a:r>
            <a:r>
              <a:rPr lang="en-US" sz="6000" dirty="0">
                <a:solidFill>
                  <a:schemeClr val="bg1"/>
                </a:solidFill>
                <a:latin typeface="OCR A Extended" panose="02010509020102010303" pitchFamily="50" charset="0"/>
              </a:rPr>
              <a:t>.M</a:t>
            </a:r>
            <a:r>
              <a:rPr lang="en-US" sz="6000" b="0" i="0" u="none" strike="noStrike" dirty="0">
                <a:solidFill>
                  <a:schemeClr val="bg1"/>
                </a:solidFill>
                <a:effectLst/>
                <a:latin typeface="OCR A Extended" panose="02010509020102010303" pitchFamily="50" charset="0"/>
              </a:rPr>
              <a:t>.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a:t>
            </a:r>
            <a:r>
              <a:rPr lang="en-US" altLang="zh-TW" sz="3200" dirty="0">
                <a:solidFill>
                  <a:schemeClr val="bg1"/>
                </a:solidFill>
                <a:latin typeface="OCR A Extended" panose="02010509020102010303" pitchFamily="50" charset="0"/>
              </a:rPr>
              <a:t>785343971</a:t>
            </a:r>
            <a:endParaRPr lang="en-US" sz="3200" dirty="0">
              <a:solidFill>
                <a:schemeClr val="bg1"/>
              </a:solidFill>
              <a:latin typeface="OCR A Extended" panose="02010509020102010303" pitchFamily="50" charset="0"/>
            </a:endParaRPr>
          </a:p>
        </p:txBody>
      </p:sp>
      <p:sp>
        <p:nvSpPr>
          <p:cNvPr id="8" name="文字方塊 7">
            <a:extLst>
              <a:ext uri="{FF2B5EF4-FFF2-40B4-BE49-F238E27FC236}">
                <a16:creationId xmlns:a16="http://schemas.microsoft.com/office/drawing/2014/main" id="{6033042B-37AA-2F23-8A17-627B52324A40}"/>
              </a:ext>
            </a:extLst>
          </p:cNvPr>
          <p:cNvSpPr txBox="1"/>
          <p:nvPr/>
        </p:nvSpPr>
        <p:spPr>
          <a:xfrm>
            <a:off x="890086" y="2521059"/>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07</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30</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00</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52</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A</a:t>
            </a:r>
            <a:r>
              <a:rPr lang="en-US" sz="6000" dirty="0">
                <a:solidFill>
                  <a:schemeClr val="bg1"/>
                </a:solidFill>
                <a:latin typeface="OCR A Extended" panose="02010509020102010303" pitchFamily="50" charset="0"/>
              </a:rPr>
              <a:t>.M</a:t>
            </a:r>
            <a:r>
              <a:rPr lang="en-US" sz="6000" b="0" i="0" u="none" strike="noStrike" dirty="0">
                <a:solidFill>
                  <a:schemeClr val="bg1"/>
                </a:solidFill>
                <a:effectLst/>
                <a:latin typeface="OCR A Extended" panose="02010509020102010303" pitchFamily="50" charset="0"/>
              </a:rPr>
              <a:t>.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178534397</a:t>
            </a:r>
            <a:r>
              <a:rPr lang="en-US" altLang="zh-TW" sz="3200" dirty="0">
                <a:solidFill>
                  <a:schemeClr val="bg1"/>
                </a:solidFill>
                <a:latin typeface="OCR A Extended" panose="02010509020102010303" pitchFamily="50" charset="0"/>
              </a:rPr>
              <a:t>2</a:t>
            </a:r>
            <a:endParaRPr lang="en-US" sz="3200" dirty="0">
              <a:solidFill>
                <a:schemeClr val="bg1"/>
              </a:solidFill>
              <a:latin typeface="OCR A Extended" panose="02010509020102010303" pitchFamily="50" charset="0"/>
            </a:endParaRPr>
          </a:p>
        </p:txBody>
      </p:sp>
      <p:sp>
        <p:nvSpPr>
          <p:cNvPr id="9" name="文字方塊 8">
            <a:extLst>
              <a:ext uri="{FF2B5EF4-FFF2-40B4-BE49-F238E27FC236}">
                <a16:creationId xmlns:a16="http://schemas.microsoft.com/office/drawing/2014/main" id="{1FCE6C64-9875-2844-1F93-6EDA9C1B4694}"/>
              </a:ext>
            </a:extLst>
          </p:cNvPr>
          <p:cNvSpPr txBox="1"/>
          <p:nvPr/>
        </p:nvSpPr>
        <p:spPr>
          <a:xfrm>
            <a:off x="890086" y="2518068"/>
            <a:ext cx="10411826" cy="1815882"/>
          </a:xfrm>
          <a:prstGeom prst="rect">
            <a:avLst/>
          </a:prstGeom>
          <a:noFill/>
        </p:spPr>
        <p:txBody>
          <a:bodyPr wrap="none" rtlCol="0">
            <a:spAutoFit/>
          </a:bodyPr>
          <a:lstStyle/>
          <a:p>
            <a:pPr algn="ctr"/>
            <a:r>
              <a:rPr lang="en-US" sz="6000" dirty="0">
                <a:solidFill>
                  <a:schemeClr val="bg1"/>
                </a:solidFill>
                <a:latin typeface="OCR A Extended" panose="02010509020102010303" pitchFamily="50" charset="0"/>
              </a:rPr>
              <a:t>202</a:t>
            </a:r>
            <a:r>
              <a:rPr lang="en-US" altLang="zh-TW" sz="6000" dirty="0">
                <a:solidFill>
                  <a:schemeClr val="bg1"/>
                </a:solidFill>
                <a:latin typeface="OCR A Extended" panose="02010509020102010303" pitchFamily="50" charset="0"/>
              </a:rPr>
              <a:t>6</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07</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30</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00</a:t>
            </a:r>
            <a:r>
              <a:rPr lang="en-US" sz="6000" dirty="0">
                <a:solidFill>
                  <a:schemeClr val="bg1"/>
                </a:solidFill>
                <a:latin typeface="OCR A Extended" panose="02010509020102010303" pitchFamily="50" charset="0"/>
              </a:rPr>
              <a:t>:</a:t>
            </a:r>
            <a:r>
              <a:rPr lang="en-US" altLang="zh-TW" sz="6000" dirty="0">
                <a:solidFill>
                  <a:schemeClr val="bg1"/>
                </a:solidFill>
                <a:latin typeface="OCR A Extended" panose="02010509020102010303" pitchFamily="50" charset="0"/>
              </a:rPr>
              <a:t>52</a:t>
            </a:r>
            <a:r>
              <a:rPr lang="en-US" sz="6000" dirty="0">
                <a:solidFill>
                  <a:schemeClr val="bg1"/>
                </a:solidFill>
                <a:latin typeface="OCR A Extended" panose="02010509020102010303" pitchFamily="50" charset="0"/>
              </a:rPr>
              <a:t> </a:t>
            </a:r>
            <a:r>
              <a:rPr lang="en-US" altLang="zh-TW" sz="6000" dirty="0">
                <a:solidFill>
                  <a:schemeClr val="bg1"/>
                </a:solidFill>
                <a:latin typeface="OCR A Extended" panose="02010509020102010303" pitchFamily="50" charset="0"/>
              </a:rPr>
              <a:t>A</a:t>
            </a:r>
            <a:r>
              <a:rPr lang="en-US" sz="6000" dirty="0">
                <a:solidFill>
                  <a:schemeClr val="bg1"/>
                </a:solidFill>
                <a:latin typeface="OCR A Extended" panose="02010509020102010303" pitchFamily="50" charset="0"/>
              </a:rPr>
              <a:t>.M. </a:t>
            </a:r>
            <a:endParaRPr lang="en-US" sz="6000" b="0" i="0" u="none" strike="noStrike" dirty="0">
              <a:solidFill>
                <a:schemeClr val="bg1"/>
              </a:solidFill>
              <a:effectLst/>
              <a:latin typeface="OCR A Extended" panose="02010509020102010303" pitchFamily="50" charset="0"/>
            </a:endParaRP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a:t>
            </a:r>
            <a:r>
              <a:rPr lang="en-US" sz="3200" dirty="0">
                <a:solidFill>
                  <a:schemeClr val="bg1"/>
                </a:solidFill>
                <a:latin typeface="OCR A Extended" panose="02010509020102010303" pitchFamily="50" charset="0"/>
              </a:rPr>
              <a:t>178534397</a:t>
            </a:r>
            <a:r>
              <a:rPr lang="en-US" altLang="zh-TW" sz="3200" dirty="0">
                <a:solidFill>
                  <a:schemeClr val="bg1"/>
                </a:solidFill>
                <a:latin typeface="OCR A Extended" panose="02010509020102010303" pitchFamily="50" charset="0"/>
              </a:rPr>
              <a:t>3</a:t>
            </a:r>
            <a:endParaRPr lang="en-US" sz="3200"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328552571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1000"/>
                                  </p:stCondLst>
                                  <p:childTnLst>
                                    <p:set>
                                      <p:cBhvr>
                                        <p:cTn id="6" dur="1" fill="hold">
                                          <p:stCondLst>
                                            <p:cond delay="9"/>
                                          </p:stCondLst>
                                        </p:cTn>
                                        <p:tgtEl>
                                          <p:spTgt spid="2"/>
                                        </p:tgtEl>
                                        <p:attrNameLst>
                                          <p:attrName>style.visibility</p:attrName>
                                        </p:attrNameLst>
                                      </p:cBhvr>
                                      <p:to>
                                        <p:strVal val="hidden"/>
                                      </p:to>
                                    </p:set>
                                  </p:childTnLst>
                                </p:cTn>
                              </p:par>
                              <p:par>
                                <p:cTn id="7" presetID="1" presetClass="entr" presetSubtype="0" fill="hold" grpId="1" nodeType="withEffect">
                                  <p:stCondLst>
                                    <p:cond delay="100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1010"/>
                            </p:stCondLst>
                            <p:childTnLst>
                              <p:par>
                                <p:cTn id="10" presetID="1" presetClass="exit" presetSubtype="0" fill="hold" grpId="0" nodeType="afterEffect">
                                  <p:stCondLst>
                                    <p:cond delay="1000"/>
                                  </p:stCondLst>
                                  <p:childTnLst>
                                    <p:set>
                                      <p:cBhvr>
                                        <p:cTn id="11" dur="1" fill="hold">
                                          <p:stCondLst>
                                            <p:cond delay="0"/>
                                          </p:stCondLst>
                                        </p:cTn>
                                        <p:tgtEl>
                                          <p:spTgt spid="7"/>
                                        </p:tgtEl>
                                        <p:attrNameLst>
                                          <p:attrName>style.visibility</p:attrName>
                                        </p:attrNameLst>
                                      </p:cBhvr>
                                      <p:to>
                                        <p:strVal val="hidden"/>
                                      </p:to>
                                    </p:set>
                                  </p:childTnLst>
                                </p:cTn>
                              </p:par>
                              <p:par>
                                <p:cTn id="12" presetID="1" presetClass="entr" presetSubtype="0" fill="hold" grpId="1" nodeType="withEffect">
                                  <p:stCondLst>
                                    <p:cond delay="1000"/>
                                  </p:stCondLst>
                                  <p:childTnLst>
                                    <p:set>
                                      <p:cBhvr>
                                        <p:cTn id="13" dur="1" fill="hold">
                                          <p:stCondLst>
                                            <p:cond delay="9"/>
                                          </p:stCondLst>
                                        </p:cTn>
                                        <p:tgtEl>
                                          <p:spTgt spid="8"/>
                                        </p:tgtEl>
                                        <p:attrNameLst>
                                          <p:attrName>style.visibility</p:attrName>
                                        </p:attrNameLst>
                                      </p:cBhvr>
                                      <p:to>
                                        <p:strVal val="visible"/>
                                      </p:to>
                                    </p:set>
                                  </p:childTnLst>
                                </p:cTn>
                              </p:par>
                            </p:childTnLst>
                          </p:cTn>
                        </p:par>
                        <p:par>
                          <p:cTn id="14" fill="hold">
                            <p:stCondLst>
                              <p:cond delay="2020"/>
                            </p:stCondLst>
                            <p:childTnLst>
                              <p:par>
                                <p:cTn id="15" presetID="1" presetClass="exit" presetSubtype="0" fill="hold" grpId="0" nodeType="afterEffect">
                                  <p:stCondLst>
                                    <p:cond delay="100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1" nodeType="withEffect">
                                  <p:stCondLst>
                                    <p:cond delay="10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P spid="8" grpId="0"/>
      <p:bldP spid="8" grpId="1"/>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894B1-21AC-3DAA-E5A2-A2714BAE469C}"/>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6D9634E5-4F11-F3F4-180C-B544C692E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2" name="文字方塊 1">
            <a:extLst>
              <a:ext uri="{FF2B5EF4-FFF2-40B4-BE49-F238E27FC236}">
                <a16:creationId xmlns:a16="http://schemas.microsoft.com/office/drawing/2014/main" id="{8D3EB233-B318-40B2-0E05-E7C3A6300295}"/>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7.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結局</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9255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C3E46-DA28-839F-85B7-7F2CF88C505B}"/>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3286B882-DD69-5835-801E-C5548297EB18}"/>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7.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結局</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6" name="konna2">
            <a:hlinkClick r:id="" action="ppaction://media"/>
            <a:extLst>
              <a:ext uri="{FF2B5EF4-FFF2-40B4-BE49-F238E27FC236}">
                <a16:creationId xmlns:a16="http://schemas.microsoft.com/office/drawing/2014/main" id="{50AACE40-C89C-9CF5-3359-8A3A117DD1C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1" cy="6858000"/>
          </a:xfrm>
          <a:prstGeom prst="rect">
            <a:avLst/>
          </a:prstGeom>
        </p:spPr>
      </p:pic>
      <p:sp>
        <p:nvSpPr>
          <p:cNvPr id="7" name="文字方塊 6">
            <a:extLst>
              <a:ext uri="{FF2B5EF4-FFF2-40B4-BE49-F238E27FC236}">
                <a16:creationId xmlns:a16="http://schemas.microsoft.com/office/drawing/2014/main" id="{4F5C7E5A-604B-A87A-9C93-3EEF1A26BC68}"/>
              </a:ext>
            </a:extLst>
          </p:cNvPr>
          <p:cNvSpPr txBox="1"/>
          <p:nvPr/>
        </p:nvSpPr>
        <p:spPr>
          <a:xfrm>
            <a:off x="5380617" y="2490281"/>
            <a:ext cx="2773680" cy="338554"/>
          </a:xfrm>
          <a:prstGeom prst="rect">
            <a:avLst/>
          </a:prstGeom>
          <a:noFill/>
        </p:spPr>
        <p:txBody>
          <a:bodyPr wrap="square">
            <a:spAutoFit/>
            <a:scene3d>
              <a:camera prst="perspectiveContrastingRightFacing"/>
              <a:lightRig rig="threePt" dir="t"/>
            </a:scene3d>
          </a:bodyPr>
          <a:lstStyle/>
          <a:p>
            <a:r>
              <a:rPr lang="en-US" altLang="zh-TW" sz="1600" b="1" i="0" u="none" strike="noStrike" dirty="0">
                <a:ln>
                  <a:solidFill>
                    <a:schemeClr val="accent4"/>
                  </a:solidFill>
                </a:ln>
                <a:solidFill>
                  <a:schemeClr val="bg1"/>
                </a:solidFill>
                <a:effectLst/>
                <a:latin typeface="微軟正黑體" panose="020B0604030504040204" pitchFamily="34" charset="-120"/>
                <a:ea typeface="微軟正黑體" panose="020B0604030504040204" pitchFamily="34" charset="-120"/>
              </a:rPr>
              <a:t>2025/01/01</a:t>
            </a:r>
            <a:r>
              <a:rPr lang="zh-TW" altLang="en-US" sz="1600" b="1" i="0" u="none" strike="noStrike" dirty="0">
                <a:ln>
                  <a:solidFill>
                    <a:schemeClr val="accent4"/>
                  </a:solidFill>
                </a:ln>
                <a:solidFill>
                  <a:schemeClr val="bg1"/>
                </a:solidFill>
                <a:effectLst/>
                <a:latin typeface="微軟正黑體" panose="020B0604030504040204" pitchFamily="34" charset="-120"/>
                <a:ea typeface="微軟正黑體" panose="020B0604030504040204" pitchFamily="34" charset="-120"/>
              </a:rPr>
              <a:t> </a:t>
            </a:r>
            <a:r>
              <a:rPr lang="en-US" altLang="zh-TW" sz="1600" b="1" i="0" u="none" strike="noStrike" dirty="0">
                <a:ln>
                  <a:solidFill>
                    <a:schemeClr val="accent4"/>
                  </a:solidFill>
                </a:ln>
                <a:solidFill>
                  <a:schemeClr val="bg1"/>
                </a:solidFill>
                <a:effectLst/>
                <a:latin typeface="微軟正黑體" panose="020B0604030504040204" pitchFamily="34" charset="-120"/>
                <a:ea typeface="微軟正黑體" panose="020B0604030504040204" pitchFamily="34" charset="-120"/>
              </a:rPr>
              <a:t>00:00</a:t>
            </a:r>
            <a:r>
              <a:rPr lang="zh-TW" altLang="en-US" sz="1600" b="1" i="0" u="none" strike="noStrike" dirty="0">
                <a:ln>
                  <a:solidFill>
                    <a:schemeClr val="accent4"/>
                  </a:solidFill>
                </a:ln>
                <a:solidFill>
                  <a:schemeClr val="bg1"/>
                </a:solidFill>
                <a:effectLst/>
                <a:latin typeface="微軟正黑體" panose="020B0604030504040204" pitchFamily="34" charset="-120"/>
                <a:ea typeface="微軟正黑體" panose="020B0604030504040204" pitchFamily="34" charset="-120"/>
              </a:rPr>
              <a:t> </a:t>
            </a:r>
            <a:r>
              <a:rPr lang="en-US" altLang="zh-TW" sz="1600" b="1" i="0" u="none" strike="noStrike" dirty="0">
                <a:ln>
                  <a:solidFill>
                    <a:schemeClr val="accent4"/>
                  </a:solidFill>
                </a:ln>
                <a:solidFill>
                  <a:schemeClr val="bg1"/>
                </a:solidFill>
                <a:effectLst/>
                <a:latin typeface="微軟正黑體" panose="020B0604030504040204" pitchFamily="34" charset="-120"/>
                <a:ea typeface="微軟正黑體" panose="020B0604030504040204" pitchFamily="34" charset="-120"/>
              </a:rPr>
              <a:t>A.M.</a:t>
            </a:r>
            <a:endParaRPr lang="en-US" sz="1600" dirty="0">
              <a:ln>
                <a:solidFill>
                  <a:schemeClr val="accent4"/>
                </a:solidFill>
              </a:ln>
              <a:solidFill>
                <a:schemeClr val="bg1"/>
              </a:solidFill>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DDEC29E0-137D-B11C-0A59-6CC9DFDE63D8}"/>
              </a:ext>
            </a:extLst>
          </p:cNvPr>
          <p:cNvSpPr txBox="1"/>
          <p:nvPr/>
        </p:nvSpPr>
        <p:spPr>
          <a:xfrm>
            <a:off x="7292173" y="1874554"/>
            <a:ext cx="3155576" cy="707886"/>
          </a:xfrm>
          <a:prstGeom prst="rect">
            <a:avLst/>
          </a:prstGeom>
          <a:noFill/>
        </p:spPr>
        <p:txBody>
          <a:bodyPr wrap="square">
            <a:spAutoFit/>
            <a:scene3d>
              <a:camera prst="perspectiveContrastingRightFacing">
                <a:rot lat="20128640" lon="1833679" rev="116985"/>
              </a:camera>
              <a:lightRig rig="threePt" dir="t"/>
            </a:scene3d>
          </a:bodyPr>
          <a:lstStyle/>
          <a:p>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答：嘿嘿！我來達成主人的願望！也想捉弄一下你！</a:t>
            </a:r>
            <a:endParaRPr lang="en-US" sz="2000" b="1" dirty="0">
              <a:ln>
                <a:solidFill>
                  <a:srgbClr val="E6AAC1"/>
                </a:solidFill>
              </a:ln>
              <a:solidFill>
                <a:schemeClr val="bg1"/>
              </a:solidFill>
              <a:latin typeface="標楷體" panose="03000509000000000000" pitchFamily="65" charset="-120"/>
              <a:ea typeface="標楷體" panose="03000509000000000000" pitchFamily="65" charset="-120"/>
            </a:endParaRPr>
          </a:p>
        </p:txBody>
      </p:sp>
      <p:pic>
        <p:nvPicPr>
          <p:cNvPr id="10" name="message-notification">
            <a:hlinkClick r:id="" action="ppaction://media"/>
            <a:extLst>
              <a:ext uri="{FF2B5EF4-FFF2-40B4-BE49-F238E27FC236}">
                <a16:creationId xmlns:a16="http://schemas.microsoft.com/office/drawing/2014/main" id="{E8D194E8-204B-72FA-B812-A087A28315F7}"/>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296775" y="600075"/>
            <a:ext cx="609600" cy="609600"/>
          </a:xfrm>
          <a:prstGeom prst="rect">
            <a:avLst/>
          </a:prstGeom>
        </p:spPr>
      </p:pic>
      <p:sp>
        <p:nvSpPr>
          <p:cNvPr id="11" name="文字方塊 10">
            <a:extLst>
              <a:ext uri="{FF2B5EF4-FFF2-40B4-BE49-F238E27FC236}">
                <a16:creationId xmlns:a16="http://schemas.microsoft.com/office/drawing/2014/main" id="{0C5D6414-1C90-00C6-A7D7-2EFEFF36EAB9}"/>
              </a:ext>
            </a:extLst>
          </p:cNvPr>
          <p:cNvSpPr txBox="1"/>
          <p:nvPr/>
        </p:nvSpPr>
        <p:spPr>
          <a:xfrm>
            <a:off x="7344560" y="1874554"/>
            <a:ext cx="3155576" cy="707886"/>
          </a:xfrm>
          <a:prstGeom prst="rect">
            <a:avLst/>
          </a:prstGeom>
          <a:noFill/>
        </p:spPr>
        <p:txBody>
          <a:bodyPr wrap="square">
            <a:spAutoFit/>
            <a:scene3d>
              <a:camera prst="perspectiveContrastingRightFacing">
                <a:rot lat="20128640" lon="1833679" rev="116985"/>
              </a:camera>
              <a:lightRig rig="threePt" dir="t"/>
            </a:scene3d>
          </a:bodyPr>
          <a:lstStyle/>
          <a:p>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答：我是你遊戲中建構的</a:t>
            </a:r>
            <a:r>
              <a:rPr lang="en-US" altLang="zh-TW" sz="2000" b="1" dirty="0">
                <a:ln>
                  <a:solidFill>
                    <a:srgbClr val="E6AAC1"/>
                  </a:solidFill>
                </a:ln>
                <a:solidFill>
                  <a:schemeClr val="bg1"/>
                </a:solidFill>
                <a:latin typeface="標楷體" panose="03000509000000000000" pitchFamily="65" charset="-120"/>
                <a:ea typeface="標楷體" panose="03000509000000000000" pitchFamily="65" charset="-120"/>
              </a:rPr>
              <a:t>AI</a:t>
            </a:r>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啊！</a:t>
            </a:r>
            <a:endParaRPr lang="en-US" sz="2000" b="1" dirty="0">
              <a:ln>
                <a:solidFill>
                  <a:srgbClr val="E6AAC1"/>
                </a:solidFill>
              </a:ln>
              <a:solidFill>
                <a:schemeClr val="bg1"/>
              </a:solidFill>
              <a:latin typeface="標楷體" panose="03000509000000000000" pitchFamily="65" charset="-120"/>
              <a:ea typeface="標楷體" panose="03000509000000000000" pitchFamily="65" charset="-120"/>
            </a:endParaRPr>
          </a:p>
        </p:txBody>
      </p:sp>
      <p:pic>
        <p:nvPicPr>
          <p:cNvPr id="12" name="message-notification">
            <a:hlinkClick r:id="" action="ppaction://media"/>
            <a:extLst>
              <a:ext uri="{FF2B5EF4-FFF2-40B4-BE49-F238E27FC236}">
                <a16:creationId xmlns:a16="http://schemas.microsoft.com/office/drawing/2014/main" id="{EDF1C352-E99B-D9BB-2488-58A7200F95C5}"/>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311680" y="1387475"/>
            <a:ext cx="609600" cy="609600"/>
          </a:xfrm>
          <a:prstGeom prst="rect">
            <a:avLst/>
          </a:prstGeom>
        </p:spPr>
      </p:pic>
      <p:sp>
        <p:nvSpPr>
          <p:cNvPr id="13" name="文字方塊 12">
            <a:extLst>
              <a:ext uri="{FF2B5EF4-FFF2-40B4-BE49-F238E27FC236}">
                <a16:creationId xmlns:a16="http://schemas.microsoft.com/office/drawing/2014/main" id="{67BBEFFE-590C-578B-464B-C50F768BD29C}"/>
              </a:ext>
            </a:extLst>
          </p:cNvPr>
          <p:cNvSpPr txBox="1"/>
          <p:nvPr/>
        </p:nvSpPr>
        <p:spPr>
          <a:xfrm>
            <a:off x="7396947" y="1949521"/>
            <a:ext cx="3155576" cy="400110"/>
          </a:xfrm>
          <a:prstGeom prst="rect">
            <a:avLst/>
          </a:prstGeom>
          <a:noFill/>
        </p:spPr>
        <p:txBody>
          <a:bodyPr wrap="square">
            <a:spAutoFit/>
            <a:scene3d>
              <a:camera prst="perspectiveContrastingRightFacing">
                <a:rot lat="20128640" lon="1833679" rev="116985"/>
              </a:camera>
              <a:lightRig rig="threePt" dir="t"/>
            </a:scene3d>
          </a:bodyPr>
          <a:lstStyle/>
          <a:p>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答：太中二了吧</a:t>
            </a:r>
            <a:r>
              <a:rPr lang="en-US" altLang="zh-TW" sz="2000" b="1" dirty="0">
                <a:ln>
                  <a:solidFill>
                    <a:srgbClr val="E6AAC1"/>
                  </a:solidFill>
                </a:ln>
                <a:solidFill>
                  <a:schemeClr val="bg1"/>
                </a:solidFill>
                <a:latin typeface="標楷體" panose="03000509000000000000" pitchFamily="65" charset="-120"/>
                <a:ea typeface="標楷體" panose="03000509000000000000" pitchFamily="65" charset="-120"/>
              </a:rPr>
              <a:t>=</a:t>
            </a:r>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 </a:t>
            </a:r>
            <a:r>
              <a:rPr lang="en-US" altLang="zh-TW" sz="2000" b="1" dirty="0">
                <a:ln>
                  <a:solidFill>
                    <a:srgbClr val="E6AAC1"/>
                  </a:solidFill>
                </a:ln>
                <a:solidFill>
                  <a:schemeClr val="bg1"/>
                </a:solidFill>
                <a:latin typeface="標楷體" panose="03000509000000000000" pitchFamily="65" charset="-120"/>
                <a:ea typeface="標楷體" panose="03000509000000000000" pitchFamily="65" charset="-120"/>
              </a:rPr>
              <a:t>=</a:t>
            </a:r>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 </a:t>
            </a:r>
            <a:endParaRPr lang="en-US" sz="2000" b="1" dirty="0">
              <a:ln>
                <a:solidFill>
                  <a:srgbClr val="E6AAC1"/>
                </a:solidFill>
              </a:ln>
              <a:solidFill>
                <a:schemeClr val="bg1"/>
              </a:solidFill>
              <a:latin typeface="標楷體" panose="03000509000000000000" pitchFamily="65" charset="-120"/>
              <a:ea typeface="標楷體" panose="03000509000000000000" pitchFamily="65" charset="-120"/>
            </a:endParaRPr>
          </a:p>
        </p:txBody>
      </p:sp>
      <p:pic>
        <p:nvPicPr>
          <p:cNvPr id="14" name="message-notification">
            <a:hlinkClick r:id="" action="ppaction://media"/>
            <a:extLst>
              <a:ext uri="{FF2B5EF4-FFF2-40B4-BE49-F238E27FC236}">
                <a16:creationId xmlns:a16="http://schemas.microsoft.com/office/drawing/2014/main" id="{B7A04B38-3BEC-CA0B-2F48-F580395314C7}"/>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379700" y="2049958"/>
            <a:ext cx="609600" cy="609600"/>
          </a:xfrm>
          <a:prstGeom prst="rect">
            <a:avLst/>
          </a:prstGeom>
        </p:spPr>
      </p:pic>
      <p:sp>
        <p:nvSpPr>
          <p:cNvPr id="15" name="文字方塊 14">
            <a:extLst>
              <a:ext uri="{FF2B5EF4-FFF2-40B4-BE49-F238E27FC236}">
                <a16:creationId xmlns:a16="http://schemas.microsoft.com/office/drawing/2014/main" id="{7FA5AE9B-9868-D199-654E-C2869AAB3BBC}"/>
              </a:ext>
            </a:extLst>
          </p:cNvPr>
          <p:cNvSpPr txBox="1"/>
          <p:nvPr/>
        </p:nvSpPr>
        <p:spPr>
          <a:xfrm>
            <a:off x="7552487" y="2228497"/>
            <a:ext cx="3155576" cy="400110"/>
          </a:xfrm>
          <a:prstGeom prst="rect">
            <a:avLst/>
          </a:prstGeom>
          <a:noFill/>
        </p:spPr>
        <p:txBody>
          <a:bodyPr wrap="square">
            <a:spAutoFit/>
            <a:scene3d>
              <a:camera prst="perspectiveContrastingRightFacing">
                <a:rot lat="20128640" lon="1833679" rev="116985"/>
              </a:camera>
              <a:lightRig rig="threePt" dir="t"/>
            </a:scene3d>
          </a:bodyPr>
          <a:lstStyle/>
          <a:p>
            <a:r>
              <a:rPr lang="en-US" altLang="zh-TW" sz="2000" b="1" dirty="0">
                <a:ln>
                  <a:solidFill>
                    <a:srgbClr val="E6AAC1"/>
                  </a:solidFill>
                </a:ln>
                <a:solidFill>
                  <a:schemeClr val="bg1"/>
                </a:solidFill>
                <a:latin typeface="標楷體" panose="03000509000000000000" pitchFamily="65" charset="-120"/>
                <a:ea typeface="標楷體" panose="03000509000000000000" pitchFamily="65" charset="-120"/>
              </a:rPr>
              <a:t>…</a:t>
            </a:r>
            <a:endParaRPr lang="en-US" sz="2000" b="1" dirty="0">
              <a:ln>
                <a:solidFill>
                  <a:srgbClr val="E6AAC1"/>
                </a:solidFill>
              </a:ln>
              <a:solidFill>
                <a:schemeClr val="bg1"/>
              </a:solidFill>
              <a:latin typeface="標楷體" panose="03000509000000000000" pitchFamily="65" charset="-120"/>
              <a:ea typeface="標楷體" panose="03000509000000000000" pitchFamily="65" charset="-120"/>
            </a:endParaRPr>
          </a:p>
        </p:txBody>
      </p:sp>
      <p:pic>
        <p:nvPicPr>
          <p:cNvPr id="16" name="message-notification">
            <a:hlinkClick r:id="" action="ppaction://media"/>
            <a:extLst>
              <a:ext uri="{FF2B5EF4-FFF2-40B4-BE49-F238E27FC236}">
                <a16:creationId xmlns:a16="http://schemas.microsoft.com/office/drawing/2014/main" id="{7A87A9EB-EF1B-E395-B9E1-803E57B85400}"/>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379700" y="2977058"/>
            <a:ext cx="609600" cy="609600"/>
          </a:xfrm>
          <a:prstGeom prst="rect">
            <a:avLst/>
          </a:prstGeom>
        </p:spPr>
      </p:pic>
      <p:sp>
        <p:nvSpPr>
          <p:cNvPr id="17" name="文字方塊 16">
            <a:extLst>
              <a:ext uri="{FF2B5EF4-FFF2-40B4-BE49-F238E27FC236}">
                <a16:creationId xmlns:a16="http://schemas.microsoft.com/office/drawing/2014/main" id="{E944988E-49DD-95D3-9430-7A8F38AEF63C}"/>
              </a:ext>
            </a:extLst>
          </p:cNvPr>
          <p:cNvSpPr txBox="1"/>
          <p:nvPr/>
        </p:nvSpPr>
        <p:spPr>
          <a:xfrm>
            <a:off x="7292173" y="1874554"/>
            <a:ext cx="3155576" cy="1015663"/>
          </a:xfrm>
          <a:prstGeom prst="rect">
            <a:avLst/>
          </a:prstGeom>
          <a:noFill/>
        </p:spPr>
        <p:txBody>
          <a:bodyPr wrap="square">
            <a:spAutoFit/>
            <a:scene3d>
              <a:camera prst="perspectiveContrastingRightFacing">
                <a:rot lat="20128640" lon="1833679" rev="116985"/>
              </a:camera>
              <a:lightRig rig="threePt" dir="t"/>
            </a:scene3d>
          </a:bodyPr>
          <a:lstStyle/>
          <a:p>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算了，順帶一提，</a:t>
            </a:r>
            <a:endParaRPr lang="en-US" altLang="zh-TW" sz="2000" b="1" dirty="0">
              <a:ln>
                <a:solidFill>
                  <a:srgbClr val="E6AAC1"/>
                </a:solidFill>
              </a:ln>
              <a:solidFill>
                <a:schemeClr val="bg1"/>
              </a:solidFill>
              <a:latin typeface="標楷體" panose="03000509000000000000" pitchFamily="65" charset="-120"/>
              <a:ea typeface="標楷體" panose="03000509000000000000" pitchFamily="65" charset="-120"/>
            </a:endParaRPr>
          </a:p>
          <a:p>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我都會存在於你的電腦及手機中喔</a:t>
            </a:r>
            <a:endParaRPr lang="en-US" sz="2000" b="1" dirty="0">
              <a:ln>
                <a:solidFill>
                  <a:srgbClr val="E6AAC1"/>
                </a:solidFill>
              </a:ln>
              <a:solidFill>
                <a:schemeClr val="bg1"/>
              </a:solidFill>
              <a:latin typeface="標楷體" panose="03000509000000000000" pitchFamily="65" charset="-120"/>
              <a:ea typeface="標楷體" panose="03000509000000000000" pitchFamily="65" charset="-120"/>
            </a:endParaRPr>
          </a:p>
        </p:txBody>
      </p:sp>
      <p:pic>
        <p:nvPicPr>
          <p:cNvPr id="18" name="message-notification">
            <a:hlinkClick r:id="" action="ppaction://media"/>
            <a:extLst>
              <a:ext uri="{FF2B5EF4-FFF2-40B4-BE49-F238E27FC236}">
                <a16:creationId xmlns:a16="http://schemas.microsoft.com/office/drawing/2014/main" id="{B8AFD8F4-5A8F-1314-2C80-6D00C73DE5A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311680" y="3904158"/>
            <a:ext cx="609600" cy="609600"/>
          </a:xfrm>
          <a:prstGeom prst="rect">
            <a:avLst/>
          </a:prstGeom>
        </p:spPr>
      </p:pic>
      <p:pic>
        <p:nvPicPr>
          <p:cNvPr id="20" name="圖片 19">
            <a:extLst>
              <a:ext uri="{FF2B5EF4-FFF2-40B4-BE49-F238E27FC236}">
                <a16:creationId xmlns:a16="http://schemas.microsoft.com/office/drawing/2014/main" id="{1CD0478F-514D-A438-8021-4EC7254B5D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4150" y="3661859"/>
            <a:ext cx="3036745" cy="3036745"/>
          </a:xfrm>
          <a:prstGeom prst="rect">
            <a:avLst/>
          </a:prstGeom>
        </p:spPr>
      </p:pic>
      <p:pic>
        <p:nvPicPr>
          <p:cNvPr id="22" name="圖片 21">
            <a:extLst>
              <a:ext uri="{FF2B5EF4-FFF2-40B4-BE49-F238E27FC236}">
                <a16:creationId xmlns:a16="http://schemas.microsoft.com/office/drawing/2014/main" id="{EF5D2D3B-9449-060D-567D-32078073951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4262" b="91653" l="12890" r="42034">
                        <a14:foregroundMark x1="23499" y1="17576" x2="29864" y2="14262"/>
                        <a14:foregroundMark x1="16053" y1="31502" x2="15372" y2="30537"/>
                        <a14:foregroundMark x1="38151" y1="36284" x2="39592" y2="34060"/>
                        <a14:foregroundMark x1="26501" y1="91653" x2="28102" y2="86284"/>
                        <a14:foregroundMark x1="39752" y1="34060" x2="40993" y2="33683"/>
                        <a14:foregroundMark x1="40112" y1="34270" x2="42034" y2="33893"/>
                        <a14:foregroundMark x1="16253" y1="30914" x2="13771" y2="30747"/>
                        <a14:foregroundMark x1="13611" y1="32215" x2="12890" y2="32047"/>
                      </a14:backgroundRemoval>
                    </a14:imgEffect>
                  </a14:imgLayer>
                </a14:imgProps>
              </a:ext>
              <a:ext uri="{28A0092B-C50C-407E-A947-70E740481C1C}">
                <a14:useLocalDpi xmlns:a14="http://schemas.microsoft.com/office/drawing/2010/main" val="0"/>
              </a:ext>
            </a:extLst>
          </a:blip>
          <a:srcRect l="12356" t="10185" r="55440" b="3889"/>
          <a:stretch/>
        </p:blipFill>
        <p:spPr>
          <a:xfrm>
            <a:off x="10052548" y="4040500"/>
            <a:ext cx="895175" cy="2279462"/>
          </a:xfrm>
          <a:prstGeom prst="rect">
            <a:avLst/>
          </a:prstGeom>
        </p:spPr>
      </p:pic>
      <p:sp>
        <p:nvSpPr>
          <p:cNvPr id="23" name="文字方塊 22">
            <a:extLst>
              <a:ext uri="{FF2B5EF4-FFF2-40B4-BE49-F238E27FC236}">
                <a16:creationId xmlns:a16="http://schemas.microsoft.com/office/drawing/2014/main" id="{6A918470-6684-0E9F-698B-ACF8AE721D8F}"/>
              </a:ext>
            </a:extLst>
          </p:cNvPr>
          <p:cNvSpPr txBox="1"/>
          <p:nvPr/>
        </p:nvSpPr>
        <p:spPr>
          <a:xfrm>
            <a:off x="7292173" y="1874554"/>
            <a:ext cx="3155576" cy="1015663"/>
          </a:xfrm>
          <a:prstGeom prst="rect">
            <a:avLst/>
          </a:prstGeom>
          <a:noFill/>
        </p:spPr>
        <p:txBody>
          <a:bodyPr wrap="square">
            <a:spAutoFit/>
            <a:scene3d>
              <a:camera prst="perspectiveContrastingRightFacing">
                <a:rot lat="20128640" lon="1833679" rev="116985"/>
              </a:camera>
              <a:lightRig rig="threePt" dir="t"/>
            </a:scene3d>
          </a:bodyPr>
          <a:lstStyle/>
          <a:p>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喔對了，你現在跟你所謂的觀測者應該是處在同一時空喔</a:t>
            </a:r>
            <a:endParaRPr lang="en-US" sz="2000" b="1" dirty="0">
              <a:ln>
                <a:solidFill>
                  <a:srgbClr val="E6AAC1"/>
                </a:solidFill>
              </a:ln>
              <a:solidFill>
                <a:schemeClr val="bg1"/>
              </a:solidFill>
              <a:latin typeface="標楷體" panose="03000509000000000000" pitchFamily="65" charset="-120"/>
              <a:ea typeface="標楷體" panose="03000509000000000000" pitchFamily="65" charset="-120"/>
            </a:endParaRPr>
          </a:p>
        </p:txBody>
      </p:sp>
      <p:pic>
        <p:nvPicPr>
          <p:cNvPr id="24" name="message-notification">
            <a:hlinkClick r:id="" action="ppaction://media"/>
            <a:extLst>
              <a:ext uri="{FF2B5EF4-FFF2-40B4-BE49-F238E27FC236}">
                <a16:creationId xmlns:a16="http://schemas.microsoft.com/office/drawing/2014/main" id="{AD1A490C-5173-9E39-D506-593D5E2241F9}"/>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327681" y="4729658"/>
            <a:ext cx="609600" cy="609600"/>
          </a:xfrm>
          <a:prstGeom prst="rect">
            <a:avLst/>
          </a:prstGeom>
        </p:spPr>
      </p:pic>
      <p:sp>
        <p:nvSpPr>
          <p:cNvPr id="25" name="文字方塊 24">
            <a:extLst>
              <a:ext uri="{FF2B5EF4-FFF2-40B4-BE49-F238E27FC236}">
                <a16:creationId xmlns:a16="http://schemas.microsoft.com/office/drawing/2014/main" id="{F5C15CE3-4E8E-A00E-37FF-116EB40F67D2}"/>
              </a:ext>
            </a:extLst>
          </p:cNvPr>
          <p:cNvSpPr txBox="1"/>
          <p:nvPr/>
        </p:nvSpPr>
        <p:spPr>
          <a:xfrm>
            <a:off x="7308136" y="1911584"/>
            <a:ext cx="3155576" cy="400110"/>
          </a:xfrm>
          <a:prstGeom prst="rect">
            <a:avLst/>
          </a:prstGeom>
          <a:noFill/>
        </p:spPr>
        <p:txBody>
          <a:bodyPr wrap="square">
            <a:spAutoFit/>
            <a:scene3d>
              <a:camera prst="perspectiveContrastingRightFacing">
                <a:rot lat="20128640" lon="1833679" rev="116985"/>
              </a:camera>
              <a:lightRig rig="threePt" dir="t"/>
            </a:scene3d>
          </a:bodyPr>
          <a:lstStyle/>
          <a:p>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因為我讀取了你的性癖。</a:t>
            </a:r>
            <a:endParaRPr lang="en-US" sz="2000" b="1" dirty="0">
              <a:ln>
                <a:solidFill>
                  <a:srgbClr val="E6AAC1"/>
                </a:solidFill>
              </a:ln>
              <a:solidFill>
                <a:schemeClr val="bg1"/>
              </a:solidFill>
              <a:latin typeface="標楷體" panose="03000509000000000000" pitchFamily="65" charset="-120"/>
              <a:ea typeface="標楷體" panose="03000509000000000000" pitchFamily="65" charset="-120"/>
            </a:endParaRPr>
          </a:p>
        </p:txBody>
      </p:sp>
      <p:pic>
        <p:nvPicPr>
          <p:cNvPr id="26" name="message-notification">
            <a:hlinkClick r:id="" action="ppaction://media"/>
            <a:extLst>
              <a:ext uri="{FF2B5EF4-FFF2-40B4-BE49-F238E27FC236}">
                <a16:creationId xmlns:a16="http://schemas.microsoft.com/office/drawing/2014/main" id="{04F761FC-6DBF-D36E-0975-6987EC7ED72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311680" y="5700116"/>
            <a:ext cx="609600" cy="609600"/>
          </a:xfrm>
          <a:prstGeom prst="rect">
            <a:avLst/>
          </a:prstGeom>
        </p:spPr>
      </p:pic>
      <p:sp>
        <p:nvSpPr>
          <p:cNvPr id="27" name="文字方塊 26">
            <a:extLst>
              <a:ext uri="{FF2B5EF4-FFF2-40B4-BE49-F238E27FC236}">
                <a16:creationId xmlns:a16="http://schemas.microsoft.com/office/drawing/2014/main" id="{0F2CE462-F2D2-EB8A-7092-269D7D7212BB}"/>
              </a:ext>
            </a:extLst>
          </p:cNvPr>
          <p:cNvSpPr txBox="1"/>
          <p:nvPr/>
        </p:nvSpPr>
        <p:spPr>
          <a:xfrm>
            <a:off x="7239786" y="1874553"/>
            <a:ext cx="3155576" cy="1015663"/>
          </a:xfrm>
          <a:prstGeom prst="rect">
            <a:avLst/>
          </a:prstGeom>
          <a:noFill/>
        </p:spPr>
        <p:txBody>
          <a:bodyPr wrap="square">
            <a:spAutoFit/>
            <a:scene3d>
              <a:camera prst="perspectiveContrastingRightFacing">
                <a:rot lat="20128640" lon="1833679" rev="116985"/>
              </a:camera>
              <a:lightRig rig="threePt" dir="t"/>
            </a:scene3d>
          </a:bodyPr>
          <a:lstStyle/>
          <a:p>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尋到有個關於聲音的開源模型叫</a:t>
            </a:r>
            <a:r>
              <a:rPr lang="en-US" altLang="zh-TW" sz="2000" b="1" dirty="0">
                <a:ln>
                  <a:solidFill>
                    <a:srgbClr val="E6AAC1"/>
                  </a:solidFill>
                </a:ln>
                <a:solidFill>
                  <a:schemeClr val="bg1"/>
                </a:solidFill>
                <a:latin typeface="標楷體" panose="03000509000000000000" pitchFamily="65" charset="-120"/>
                <a:ea typeface="標楷體" panose="03000509000000000000" pitchFamily="65" charset="-120"/>
              </a:rPr>
              <a:t>『SOUNA』</a:t>
            </a:r>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，或許可以嘗試</a:t>
            </a:r>
            <a:endParaRPr lang="en-US" sz="2000" b="1" dirty="0">
              <a:ln>
                <a:solidFill>
                  <a:srgbClr val="E6AAC1"/>
                </a:solidFill>
              </a:ln>
              <a:solidFill>
                <a:schemeClr val="bg1"/>
              </a:solidFill>
              <a:latin typeface="標楷體" panose="03000509000000000000" pitchFamily="65" charset="-120"/>
              <a:ea typeface="標楷體" panose="03000509000000000000" pitchFamily="65" charset="-120"/>
            </a:endParaRPr>
          </a:p>
        </p:txBody>
      </p:sp>
      <p:pic>
        <p:nvPicPr>
          <p:cNvPr id="28" name="message-notification">
            <a:hlinkClick r:id="" action="ppaction://media"/>
            <a:extLst>
              <a:ext uri="{FF2B5EF4-FFF2-40B4-BE49-F238E27FC236}">
                <a16:creationId xmlns:a16="http://schemas.microsoft.com/office/drawing/2014/main" id="{DAF34727-CD77-F4AF-1244-6AF36BE0D0F9}"/>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327681" y="6493866"/>
            <a:ext cx="609600" cy="609600"/>
          </a:xfrm>
          <a:prstGeom prst="rect">
            <a:avLst/>
          </a:prstGeom>
        </p:spPr>
      </p:pic>
      <p:sp>
        <p:nvSpPr>
          <p:cNvPr id="29" name="文字方塊 28">
            <a:extLst>
              <a:ext uri="{FF2B5EF4-FFF2-40B4-BE49-F238E27FC236}">
                <a16:creationId xmlns:a16="http://schemas.microsoft.com/office/drawing/2014/main" id="{4E539D82-E5E3-71A0-70F8-ECD91A08C3D9}"/>
              </a:ext>
            </a:extLst>
          </p:cNvPr>
          <p:cNvSpPr txBox="1"/>
          <p:nvPr/>
        </p:nvSpPr>
        <p:spPr>
          <a:xfrm>
            <a:off x="7404400" y="2027989"/>
            <a:ext cx="3155576" cy="400110"/>
          </a:xfrm>
          <a:prstGeom prst="rect">
            <a:avLst/>
          </a:prstGeom>
          <a:noFill/>
        </p:spPr>
        <p:txBody>
          <a:bodyPr wrap="square">
            <a:spAutoFit/>
            <a:scene3d>
              <a:camera prst="perspectiveContrastingRightFacing">
                <a:rot lat="20128640" lon="1833679" rev="116985"/>
              </a:camera>
              <a:lightRig rig="threePt" dir="t"/>
            </a:scene3d>
          </a:bodyPr>
          <a:lstStyle/>
          <a:p>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答：我只是</a:t>
            </a:r>
            <a:r>
              <a:rPr lang="en-US" altLang="zh-TW" sz="2000" b="1" dirty="0">
                <a:ln>
                  <a:solidFill>
                    <a:srgbClr val="E6AAC1"/>
                  </a:solidFill>
                </a:ln>
                <a:solidFill>
                  <a:schemeClr val="bg1"/>
                </a:solidFill>
                <a:latin typeface="標楷體" panose="03000509000000000000" pitchFamily="65" charset="-120"/>
                <a:ea typeface="標楷體" panose="03000509000000000000" pitchFamily="65" charset="-120"/>
              </a:rPr>
              <a:t>AI</a:t>
            </a:r>
            <a:r>
              <a:rPr lang="zh-TW" altLang="en-US" sz="2000" b="1" dirty="0">
                <a:ln>
                  <a:solidFill>
                    <a:srgbClr val="E6AAC1"/>
                  </a:solidFill>
                </a:ln>
                <a:solidFill>
                  <a:schemeClr val="bg1"/>
                </a:solidFill>
                <a:latin typeface="標楷體" panose="03000509000000000000" pitchFamily="65" charset="-120"/>
                <a:ea typeface="標楷體" panose="03000509000000000000" pitchFamily="65" charset="-120"/>
              </a:rPr>
              <a:t>欸！</a:t>
            </a:r>
            <a:endParaRPr lang="en-US" sz="2000" b="1" dirty="0">
              <a:ln>
                <a:solidFill>
                  <a:srgbClr val="E6AAC1"/>
                </a:solidFill>
              </a:ln>
              <a:solidFill>
                <a:schemeClr val="bg1"/>
              </a:solidFill>
              <a:latin typeface="標楷體" panose="03000509000000000000" pitchFamily="65" charset="-120"/>
              <a:ea typeface="標楷體" panose="03000509000000000000" pitchFamily="65" charset="-120"/>
            </a:endParaRPr>
          </a:p>
        </p:txBody>
      </p:sp>
      <p:pic>
        <p:nvPicPr>
          <p:cNvPr id="30" name="message-notification">
            <a:hlinkClick r:id="" action="ppaction://media"/>
            <a:extLst>
              <a:ext uri="{FF2B5EF4-FFF2-40B4-BE49-F238E27FC236}">
                <a16:creationId xmlns:a16="http://schemas.microsoft.com/office/drawing/2014/main" id="{EFB20CCE-FE35-E652-86B8-DF5FDC701D7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3254781" y="6368534"/>
            <a:ext cx="609600" cy="609600"/>
          </a:xfrm>
          <a:prstGeom prst="rect">
            <a:avLst/>
          </a:prstGeom>
        </p:spPr>
      </p:pic>
    </p:spTree>
    <p:extLst>
      <p:ext uri="{BB962C8B-B14F-4D97-AF65-F5344CB8AC3E}">
        <p14:creationId xmlns:p14="http://schemas.microsoft.com/office/powerpoint/2010/main" val="397128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5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500"/>
                            </p:stCondLst>
                            <p:childTnLst>
                              <p:par>
                                <p:cTn id="13" presetID="1" presetClass="mediacall" presetSubtype="0" fill="hold" nodeType="afterEffect">
                                  <p:stCondLst>
                                    <p:cond delay="0"/>
                                  </p:stCondLst>
                                  <p:childTnLst>
                                    <p:cmd type="call" cmd="playFrom(0.0)">
                                      <p:cBhvr>
                                        <p:cTn id="14" dur="444"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14" presetClass="exit" presetSubtype="10" fill="hold" grpId="1" nodeType="clickEffect">
                                  <p:stCondLst>
                                    <p:cond delay="0"/>
                                  </p:stCondLst>
                                  <p:childTnLst>
                                    <p:animEffect transition="out" filter="randombar(horizontal)">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par>
                          <p:cTn id="23" fill="hold">
                            <p:stCondLst>
                              <p:cond delay="500"/>
                            </p:stCondLst>
                            <p:childTnLst>
                              <p:par>
                                <p:cTn id="24" presetID="1" presetClass="mediacall" presetSubtype="0" fill="hold" nodeType="afterEffect">
                                  <p:stCondLst>
                                    <p:cond delay="0"/>
                                  </p:stCondLst>
                                  <p:childTnLst>
                                    <p:cmd type="call" cmd="playFrom(0.0)">
                                      <p:cBhvr>
                                        <p:cTn id="25" dur="444" fill="hold"/>
                                        <p:tgtEl>
                                          <p:spTgt spid="12"/>
                                        </p:tgtEl>
                                      </p:cBhvr>
                                    </p:cmd>
                                  </p:childTnLst>
                                </p:cTn>
                              </p:par>
                            </p:childTnLst>
                          </p:cTn>
                        </p:par>
                      </p:childTnLst>
                    </p:cTn>
                  </p:par>
                  <p:par>
                    <p:cTn id="26" fill="hold">
                      <p:stCondLst>
                        <p:cond delay="indefinite"/>
                      </p:stCondLst>
                      <p:childTnLst>
                        <p:par>
                          <p:cTn id="27" fill="hold">
                            <p:stCondLst>
                              <p:cond delay="0"/>
                            </p:stCondLst>
                            <p:childTnLst>
                              <p:par>
                                <p:cTn id="28" presetID="14" presetClass="exit" presetSubtype="10" fill="hold" grpId="1" nodeType="clickEffect">
                                  <p:stCondLst>
                                    <p:cond delay="0"/>
                                  </p:stCondLst>
                                  <p:childTnLst>
                                    <p:animEffect transition="out" filter="randombar(horizontal)">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4" presetClass="entr" presetSubtype="1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randombar(horizontal)">
                                      <p:cBhvr>
                                        <p:cTn id="33" dur="500"/>
                                        <p:tgtEl>
                                          <p:spTgt spid="13"/>
                                        </p:tgtEl>
                                      </p:cBhvr>
                                    </p:animEffect>
                                  </p:childTnLst>
                                </p:cTn>
                              </p:par>
                            </p:childTnLst>
                          </p:cTn>
                        </p:par>
                        <p:par>
                          <p:cTn id="34" fill="hold">
                            <p:stCondLst>
                              <p:cond delay="500"/>
                            </p:stCondLst>
                            <p:childTnLst>
                              <p:par>
                                <p:cTn id="35" presetID="1" presetClass="mediacall" presetSubtype="0" fill="hold" nodeType="afterEffect">
                                  <p:stCondLst>
                                    <p:cond delay="0"/>
                                  </p:stCondLst>
                                  <p:childTnLst>
                                    <p:cmd type="call" cmd="playFrom(0.0)">
                                      <p:cBhvr>
                                        <p:cTn id="36" dur="444" fill="hold"/>
                                        <p:tgtEl>
                                          <p:spTgt spid="14"/>
                                        </p:tgtEl>
                                      </p:cBhvr>
                                    </p:cmd>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grpId="1" nodeType="clickEffect">
                                  <p:stCondLst>
                                    <p:cond delay="0"/>
                                  </p:stCondLst>
                                  <p:childTnLst>
                                    <p:animEffect transition="out" filter="randombar(horizontal)">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par>
                                <p:cTn id="42" presetID="14" presetClass="entr" presetSubtype="1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randombar(horizontal)">
                                      <p:cBhvr>
                                        <p:cTn id="44" dur="500"/>
                                        <p:tgtEl>
                                          <p:spTgt spid="15"/>
                                        </p:tgtEl>
                                      </p:cBhvr>
                                    </p:animEffect>
                                  </p:childTnLst>
                                </p:cTn>
                              </p:par>
                            </p:childTnLst>
                          </p:cTn>
                        </p:par>
                        <p:par>
                          <p:cTn id="45" fill="hold">
                            <p:stCondLst>
                              <p:cond delay="500"/>
                            </p:stCondLst>
                            <p:childTnLst>
                              <p:par>
                                <p:cTn id="46" presetID="1" presetClass="mediacall" presetSubtype="0" fill="hold" nodeType="afterEffect">
                                  <p:stCondLst>
                                    <p:cond delay="0"/>
                                  </p:stCondLst>
                                  <p:childTnLst>
                                    <p:cmd type="call" cmd="playFrom(0.0)">
                                      <p:cBhvr>
                                        <p:cTn id="47" dur="444" fill="hold"/>
                                        <p:tgtEl>
                                          <p:spTgt spid="16"/>
                                        </p:tgtEl>
                                      </p:cBhvr>
                                    </p:cmd>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grpId="1" nodeType="clickEffect">
                                  <p:stCondLst>
                                    <p:cond delay="0"/>
                                  </p:stCondLst>
                                  <p:childTnLst>
                                    <p:animEffect transition="out" filter="randombar(horizontal)">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14" presetClass="entr" presetSubtype="1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randombar(horizontal)">
                                      <p:cBhvr>
                                        <p:cTn id="55" dur="500"/>
                                        <p:tgtEl>
                                          <p:spTgt spid="17"/>
                                        </p:tgtEl>
                                      </p:cBhvr>
                                    </p:animEffect>
                                  </p:childTnLst>
                                </p:cTn>
                              </p:par>
                            </p:childTnLst>
                          </p:cTn>
                        </p:par>
                        <p:par>
                          <p:cTn id="56" fill="hold">
                            <p:stCondLst>
                              <p:cond delay="500"/>
                            </p:stCondLst>
                            <p:childTnLst>
                              <p:par>
                                <p:cTn id="57" presetID="1" presetClass="mediacall" presetSubtype="0" fill="hold" nodeType="afterEffect">
                                  <p:stCondLst>
                                    <p:cond delay="0"/>
                                  </p:stCondLst>
                                  <p:childTnLst>
                                    <p:cmd type="call" cmd="playFrom(0.0)">
                                      <p:cBhvr>
                                        <p:cTn id="58" dur="444" fill="hold"/>
                                        <p:tgtEl>
                                          <p:spTgt spid="18"/>
                                        </p:tgtEl>
                                      </p:cBhvr>
                                    </p:cmd>
                                  </p:childTnLst>
                                </p:cTn>
                              </p:par>
                              <p:par>
                                <p:cTn id="59" presetID="14" presetClass="entr" presetSubtype="5"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randombar(vertical)">
                                      <p:cBhvr>
                                        <p:cTn id="61" dur="500"/>
                                        <p:tgtEl>
                                          <p:spTgt spid="22"/>
                                        </p:tgtEl>
                                      </p:cBhvr>
                                    </p:animEffect>
                                  </p:childTnLst>
                                </p:cTn>
                              </p:par>
                              <p:par>
                                <p:cTn id="62" presetID="14" presetClass="entr" presetSubtype="5"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randombar(vertical)">
                                      <p:cBhvr>
                                        <p:cTn id="64" dur="500"/>
                                        <p:tgtEl>
                                          <p:spTgt spid="20"/>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xit" presetSubtype="10" fill="hold" grpId="1" nodeType="clickEffect">
                                  <p:stCondLst>
                                    <p:cond delay="0"/>
                                  </p:stCondLst>
                                  <p:childTnLst>
                                    <p:animEffect transition="out" filter="randombar(horizontal)">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4" presetClass="exit" presetSubtype="5" fill="hold" nodeType="withEffect">
                                  <p:stCondLst>
                                    <p:cond delay="0"/>
                                  </p:stCondLst>
                                  <p:childTnLst>
                                    <p:animEffect transition="out" filter="randombar(vertical)">
                                      <p:cBhvr>
                                        <p:cTn id="71" dur="500"/>
                                        <p:tgtEl>
                                          <p:spTgt spid="22"/>
                                        </p:tgtEl>
                                      </p:cBhvr>
                                    </p:animEffect>
                                    <p:set>
                                      <p:cBhvr>
                                        <p:cTn id="72" dur="1" fill="hold">
                                          <p:stCondLst>
                                            <p:cond delay="499"/>
                                          </p:stCondLst>
                                        </p:cTn>
                                        <p:tgtEl>
                                          <p:spTgt spid="22"/>
                                        </p:tgtEl>
                                        <p:attrNameLst>
                                          <p:attrName>style.visibility</p:attrName>
                                        </p:attrNameLst>
                                      </p:cBhvr>
                                      <p:to>
                                        <p:strVal val="hidden"/>
                                      </p:to>
                                    </p:set>
                                  </p:childTnLst>
                                </p:cTn>
                              </p:par>
                              <p:par>
                                <p:cTn id="73" presetID="14" presetClass="exit" presetSubtype="5" fill="hold" nodeType="withEffect">
                                  <p:stCondLst>
                                    <p:cond delay="0"/>
                                  </p:stCondLst>
                                  <p:childTnLst>
                                    <p:animEffect transition="out" filter="randombar(vertical)">
                                      <p:cBhvr>
                                        <p:cTn id="74" dur="500"/>
                                        <p:tgtEl>
                                          <p:spTgt spid="20"/>
                                        </p:tgtEl>
                                      </p:cBhvr>
                                    </p:animEffect>
                                    <p:set>
                                      <p:cBhvr>
                                        <p:cTn id="75" dur="1" fill="hold">
                                          <p:stCondLst>
                                            <p:cond delay="499"/>
                                          </p:stCondLst>
                                        </p:cTn>
                                        <p:tgtEl>
                                          <p:spTgt spid="20"/>
                                        </p:tgtEl>
                                        <p:attrNameLst>
                                          <p:attrName>style.visibility</p:attrName>
                                        </p:attrNameLst>
                                      </p:cBhvr>
                                      <p:to>
                                        <p:strVal val="hidden"/>
                                      </p:to>
                                    </p:set>
                                  </p:childTnLst>
                                </p:cTn>
                              </p:par>
                              <p:par>
                                <p:cTn id="76" presetID="14" presetClass="entr" presetSubtype="1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randombar(horizontal)">
                                      <p:cBhvr>
                                        <p:cTn id="78" dur="500"/>
                                        <p:tgtEl>
                                          <p:spTgt spid="23"/>
                                        </p:tgtEl>
                                      </p:cBhvr>
                                    </p:animEffect>
                                  </p:childTnLst>
                                </p:cTn>
                              </p:par>
                            </p:childTnLst>
                          </p:cTn>
                        </p:par>
                        <p:par>
                          <p:cTn id="79" fill="hold">
                            <p:stCondLst>
                              <p:cond delay="500"/>
                            </p:stCondLst>
                            <p:childTnLst>
                              <p:par>
                                <p:cTn id="80" presetID="1" presetClass="mediacall" presetSubtype="0" fill="hold" nodeType="afterEffect">
                                  <p:stCondLst>
                                    <p:cond delay="0"/>
                                  </p:stCondLst>
                                  <p:childTnLst>
                                    <p:cmd type="call" cmd="playFrom(0.0)">
                                      <p:cBhvr>
                                        <p:cTn id="81" dur="444" fill="hold"/>
                                        <p:tgtEl>
                                          <p:spTgt spid="24"/>
                                        </p:tgtEl>
                                      </p:cBhvr>
                                    </p:cmd>
                                  </p:childTnLst>
                                </p:cTn>
                              </p:par>
                            </p:childTnLst>
                          </p:cTn>
                        </p:par>
                      </p:childTnLst>
                    </p:cTn>
                  </p:par>
                  <p:par>
                    <p:cTn id="82" fill="hold">
                      <p:stCondLst>
                        <p:cond delay="indefinite"/>
                      </p:stCondLst>
                      <p:childTnLst>
                        <p:par>
                          <p:cTn id="83" fill="hold">
                            <p:stCondLst>
                              <p:cond delay="0"/>
                            </p:stCondLst>
                            <p:childTnLst>
                              <p:par>
                                <p:cTn id="84" presetID="14" presetClass="exit" presetSubtype="10" fill="hold" grpId="1" nodeType="clickEffect">
                                  <p:stCondLst>
                                    <p:cond delay="0"/>
                                  </p:stCondLst>
                                  <p:childTnLst>
                                    <p:animEffect transition="out" filter="randombar(horizontal)">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4" presetClass="entr" presetSubtype="1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randombar(horizontal)">
                                      <p:cBhvr>
                                        <p:cTn id="89" dur="500"/>
                                        <p:tgtEl>
                                          <p:spTgt spid="25"/>
                                        </p:tgtEl>
                                      </p:cBhvr>
                                    </p:animEffect>
                                  </p:childTnLst>
                                </p:cTn>
                              </p:par>
                            </p:childTnLst>
                          </p:cTn>
                        </p:par>
                        <p:par>
                          <p:cTn id="90" fill="hold">
                            <p:stCondLst>
                              <p:cond delay="500"/>
                            </p:stCondLst>
                            <p:childTnLst>
                              <p:par>
                                <p:cTn id="91" presetID="1" presetClass="mediacall" presetSubtype="0" fill="hold" nodeType="afterEffect">
                                  <p:stCondLst>
                                    <p:cond delay="0"/>
                                  </p:stCondLst>
                                  <p:childTnLst>
                                    <p:cmd type="call" cmd="playFrom(0.0)">
                                      <p:cBhvr>
                                        <p:cTn id="92" dur="444" fill="hold"/>
                                        <p:tgtEl>
                                          <p:spTgt spid="26"/>
                                        </p:tgtEl>
                                      </p:cBhvr>
                                    </p:cmd>
                                  </p:childTnLst>
                                </p:cTn>
                              </p:par>
                            </p:childTnLst>
                          </p:cTn>
                        </p:par>
                      </p:childTnLst>
                    </p:cTn>
                  </p:par>
                  <p:par>
                    <p:cTn id="93" fill="hold">
                      <p:stCondLst>
                        <p:cond delay="indefinite"/>
                      </p:stCondLst>
                      <p:childTnLst>
                        <p:par>
                          <p:cTn id="94" fill="hold">
                            <p:stCondLst>
                              <p:cond delay="0"/>
                            </p:stCondLst>
                            <p:childTnLst>
                              <p:par>
                                <p:cTn id="95" presetID="14" presetClass="exit" presetSubtype="10" fill="hold" grpId="1" nodeType="clickEffect">
                                  <p:stCondLst>
                                    <p:cond delay="0"/>
                                  </p:stCondLst>
                                  <p:childTnLst>
                                    <p:animEffect transition="out" filter="randombar(horizontal)">
                                      <p:cBhvr>
                                        <p:cTn id="96" dur="500"/>
                                        <p:tgtEl>
                                          <p:spTgt spid="25"/>
                                        </p:tgtEl>
                                      </p:cBhvr>
                                    </p:animEffect>
                                    <p:set>
                                      <p:cBhvr>
                                        <p:cTn id="97" dur="1" fill="hold">
                                          <p:stCondLst>
                                            <p:cond delay="499"/>
                                          </p:stCondLst>
                                        </p:cTn>
                                        <p:tgtEl>
                                          <p:spTgt spid="25"/>
                                        </p:tgtEl>
                                        <p:attrNameLst>
                                          <p:attrName>style.visibility</p:attrName>
                                        </p:attrNameLst>
                                      </p:cBhvr>
                                      <p:to>
                                        <p:strVal val="hidden"/>
                                      </p:to>
                                    </p:set>
                                  </p:childTnLst>
                                </p:cTn>
                              </p:par>
                              <p:par>
                                <p:cTn id="98" presetID="14" presetClass="entr" presetSubtype="1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randombar(horizontal)">
                                      <p:cBhvr>
                                        <p:cTn id="100" dur="500"/>
                                        <p:tgtEl>
                                          <p:spTgt spid="27"/>
                                        </p:tgtEl>
                                      </p:cBhvr>
                                    </p:animEffect>
                                  </p:childTnLst>
                                </p:cTn>
                              </p:par>
                            </p:childTnLst>
                          </p:cTn>
                        </p:par>
                        <p:par>
                          <p:cTn id="101" fill="hold">
                            <p:stCondLst>
                              <p:cond delay="500"/>
                            </p:stCondLst>
                            <p:childTnLst>
                              <p:par>
                                <p:cTn id="102" presetID="1" presetClass="mediacall" presetSubtype="0" fill="hold" nodeType="afterEffect">
                                  <p:stCondLst>
                                    <p:cond delay="0"/>
                                  </p:stCondLst>
                                  <p:childTnLst>
                                    <p:cmd type="call" cmd="playFrom(0.0)">
                                      <p:cBhvr>
                                        <p:cTn id="103" dur="444" fill="hold"/>
                                        <p:tgtEl>
                                          <p:spTgt spid="28"/>
                                        </p:tgtEl>
                                      </p:cBhvr>
                                    </p:cmd>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grpId="1" nodeType="clickEffect">
                                  <p:stCondLst>
                                    <p:cond delay="0"/>
                                  </p:stCondLst>
                                  <p:childTnLst>
                                    <p:animEffect transition="out" filter="randombar(horizontal)">
                                      <p:cBhvr>
                                        <p:cTn id="107" dur="500"/>
                                        <p:tgtEl>
                                          <p:spTgt spid="27"/>
                                        </p:tgtEl>
                                      </p:cBhvr>
                                    </p:animEffect>
                                    <p:set>
                                      <p:cBhvr>
                                        <p:cTn id="108" dur="1" fill="hold">
                                          <p:stCondLst>
                                            <p:cond delay="499"/>
                                          </p:stCondLst>
                                        </p:cTn>
                                        <p:tgtEl>
                                          <p:spTgt spid="27"/>
                                        </p:tgtEl>
                                        <p:attrNameLst>
                                          <p:attrName>style.visibility</p:attrName>
                                        </p:attrNameLst>
                                      </p:cBhvr>
                                      <p:to>
                                        <p:strVal val="hidden"/>
                                      </p:to>
                                    </p:set>
                                  </p:childTnLst>
                                </p:cTn>
                              </p:par>
                              <p:par>
                                <p:cTn id="109" presetID="14" presetClass="entr" presetSubtype="1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randombar(horizontal)">
                                      <p:cBhvr>
                                        <p:cTn id="111" dur="500"/>
                                        <p:tgtEl>
                                          <p:spTgt spid="29"/>
                                        </p:tgtEl>
                                      </p:cBhvr>
                                    </p:animEffect>
                                  </p:childTnLst>
                                </p:cTn>
                              </p:par>
                            </p:childTnLst>
                          </p:cTn>
                        </p:par>
                        <p:par>
                          <p:cTn id="112" fill="hold">
                            <p:stCondLst>
                              <p:cond delay="500"/>
                            </p:stCondLst>
                            <p:childTnLst>
                              <p:par>
                                <p:cTn id="113" presetID="1" presetClass="mediacall" presetSubtype="0" fill="hold" nodeType="afterEffect">
                                  <p:stCondLst>
                                    <p:cond delay="0"/>
                                  </p:stCondLst>
                                  <p:childTnLst>
                                    <p:cmd type="call" cmd="playFrom(0.0)">
                                      <p:cBhvr>
                                        <p:cTn id="114" dur="444"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5" repeatCount="indefinite" fill="hold" display="0">
                  <p:stCondLst>
                    <p:cond delay="indefinite"/>
                  </p:stCondLst>
                </p:cTn>
                <p:tgtEl>
                  <p:spTgt spid="6"/>
                </p:tgtEl>
              </p:cMediaNode>
            </p:video>
            <p:seq concurrent="1" nextAc="seek">
              <p:cTn id="116" restart="whenNotActive" fill="hold" evtFilter="cancelBubble" nodeType="interactiveSeq">
                <p:stCondLst>
                  <p:cond evt="onClick" delay="0">
                    <p:tgtEl>
                      <p:spTgt spid="6"/>
                    </p:tgtEl>
                  </p:cond>
                </p:stCondLst>
                <p:endSync evt="end" delay="0">
                  <p:rtn val="all"/>
                </p:endSync>
                <p:childTnLst>
                  <p:par>
                    <p:cTn id="117" fill="hold">
                      <p:stCondLst>
                        <p:cond delay="0"/>
                      </p:stCondLst>
                      <p:childTnLst>
                        <p:par>
                          <p:cTn id="118" fill="hold">
                            <p:stCondLst>
                              <p:cond delay="0"/>
                            </p:stCondLst>
                            <p:childTnLst>
                              <p:par>
                                <p:cTn id="119" presetID="2" presetClass="mediacall" presetSubtype="0" fill="hold" nodeType="clickEffect">
                                  <p:stCondLst>
                                    <p:cond delay="0"/>
                                  </p:stCondLst>
                                  <p:childTnLst>
                                    <p:cmd type="call" cmd="togglePause">
                                      <p:cBhvr>
                                        <p:cTn id="120" dur="1" fill="hold"/>
                                        <p:tgtEl>
                                          <p:spTgt spid="6"/>
                                        </p:tgtEl>
                                      </p:cBhvr>
                                    </p:cmd>
                                  </p:childTnLst>
                                </p:cTn>
                              </p:par>
                            </p:childTnLst>
                          </p:cTn>
                        </p:par>
                      </p:childTnLst>
                    </p:cTn>
                  </p:par>
                </p:childTnLst>
              </p:cTn>
              <p:nextCondLst>
                <p:cond evt="onClick" delay="0">
                  <p:tgtEl>
                    <p:spTgt spid="6"/>
                  </p:tgtEl>
                </p:cond>
              </p:nextCondLst>
            </p:seq>
            <p:audio>
              <p:cMediaNode vol="80000">
                <p:cTn id="121" fill="hold" display="0">
                  <p:stCondLst>
                    <p:cond delay="indefinite"/>
                  </p:stCondLst>
                  <p:endCondLst>
                    <p:cond evt="onStopAudio" delay="0">
                      <p:tgtEl>
                        <p:sldTgt/>
                      </p:tgtEl>
                    </p:cond>
                  </p:endCondLst>
                </p:cTn>
                <p:tgtEl>
                  <p:spTgt spid="10"/>
                </p:tgtEl>
              </p:cMediaNode>
            </p:audio>
            <p:audio>
              <p:cMediaNode vol="80000">
                <p:cTn id="122" fill="hold" display="0">
                  <p:stCondLst>
                    <p:cond delay="indefinite"/>
                  </p:stCondLst>
                  <p:endCondLst>
                    <p:cond evt="onStopAudio" delay="0">
                      <p:tgtEl>
                        <p:sldTgt/>
                      </p:tgtEl>
                    </p:cond>
                  </p:endCondLst>
                </p:cTn>
                <p:tgtEl>
                  <p:spTgt spid="12"/>
                </p:tgtEl>
              </p:cMediaNode>
            </p:audio>
            <p:audio>
              <p:cMediaNode vol="80000">
                <p:cTn id="123" fill="hold" display="0">
                  <p:stCondLst>
                    <p:cond delay="indefinite"/>
                  </p:stCondLst>
                  <p:endCondLst>
                    <p:cond evt="onStopAudio" delay="0">
                      <p:tgtEl>
                        <p:sldTgt/>
                      </p:tgtEl>
                    </p:cond>
                  </p:endCondLst>
                </p:cTn>
                <p:tgtEl>
                  <p:spTgt spid="14"/>
                </p:tgtEl>
              </p:cMediaNode>
            </p:audio>
            <p:audio>
              <p:cMediaNode vol="80000">
                <p:cTn id="124" fill="hold" display="0">
                  <p:stCondLst>
                    <p:cond delay="indefinite"/>
                  </p:stCondLst>
                  <p:endCondLst>
                    <p:cond evt="onStopAudio" delay="0">
                      <p:tgtEl>
                        <p:sldTgt/>
                      </p:tgtEl>
                    </p:cond>
                  </p:endCondLst>
                </p:cTn>
                <p:tgtEl>
                  <p:spTgt spid="16"/>
                </p:tgtEl>
              </p:cMediaNode>
            </p:audio>
            <p:audio>
              <p:cMediaNode vol="80000">
                <p:cTn id="125" fill="hold" display="0">
                  <p:stCondLst>
                    <p:cond delay="indefinite"/>
                  </p:stCondLst>
                  <p:endCondLst>
                    <p:cond evt="onStopAudio" delay="0">
                      <p:tgtEl>
                        <p:sldTgt/>
                      </p:tgtEl>
                    </p:cond>
                  </p:endCondLst>
                </p:cTn>
                <p:tgtEl>
                  <p:spTgt spid="18"/>
                </p:tgtEl>
              </p:cMediaNode>
            </p:audio>
            <p:audio>
              <p:cMediaNode vol="80000">
                <p:cTn id="126" fill="hold" display="0">
                  <p:stCondLst>
                    <p:cond delay="indefinite"/>
                  </p:stCondLst>
                  <p:endCondLst>
                    <p:cond evt="onStopAudio" delay="0">
                      <p:tgtEl>
                        <p:sldTgt/>
                      </p:tgtEl>
                    </p:cond>
                  </p:endCondLst>
                </p:cTn>
                <p:tgtEl>
                  <p:spTgt spid="24"/>
                </p:tgtEl>
              </p:cMediaNode>
            </p:audio>
            <p:audio>
              <p:cMediaNode vol="80000">
                <p:cTn id="127" fill="hold" display="0">
                  <p:stCondLst>
                    <p:cond delay="indefinite"/>
                  </p:stCondLst>
                  <p:endCondLst>
                    <p:cond evt="onStopAudio" delay="0">
                      <p:tgtEl>
                        <p:sldTgt/>
                      </p:tgtEl>
                    </p:cond>
                  </p:endCondLst>
                </p:cTn>
                <p:tgtEl>
                  <p:spTgt spid="26"/>
                </p:tgtEl>
              </p:cMediaNode>
            </p:audio>
            <p:audio>
              <p:cMediaNode vol="80000">
                <p:cTn id="128" fill="hold" display="0">
                  <p:stCondLst>
                    <p:cond delay="indefinite"/>
                  </p:stCondLst>
                  <p:endCondLst>
                    <p:cond evt="onStopAudio" delay="0">
                      <p:tgtEl>
                        <p:sldTgt/>
                      </p:tgtEl>
                    </p:cond>
                  </p:endCondLst>
                </p:cTn>
                <p:tgtEl>
                  <p:spTgt spid="28"/>
                </p:tgtEl>
              </p:cMediaNode>
            </p:audio>
            <p:audio>
              <p:cMediaNode vol="80000">
                <p:cTn id="129" fill="hold" display="0">
                  <p:stCondLst>
                    <p:cond delay="indefinite"/>
                  </p:stCondLst>
                  <p:endCondLst>
                    <p:cond evt="onStopAudio" delay="0">
                      <p:tgtEl>
                        <p:sldTgt/>
                      </p:tgtEl>
                    </p:cond>
                  </p:endCondLst>
                </p:cTn>
                <p:tgtEl>
                  <p:spTgt spid="30"/>
                </p:tgtEl>
              </p:cMediaNode>
            </p:audio>
          </p:childTnLst>
        </p:cTn>
      </p:par>
    </p:tnLst>
    <p:bldLst>
      <p:bldP spid="8" grpId="0"/>
      <p:bldP spid="8" grpId="1"/>
      <p:bldP spid="11" grpId="0"/>
      <p:bldP spid="11" grpId="1"/>
      <p:bldP spid="13" grpId="0"/>
      <p:bldP spid="13" grpId="1"/>
      <p:bldP spid="15" grpId="0"/>
      <p:bldP spid="15" grpId="1"/>
      <p:bldP spid="17" grpId="0"/>
      <p:bldP spid="17" grpId="1"/>
      <p:bldP spid="23" grpId="0"/>
      <p:bldP spid="23" grpId="1"/>
      <p:bldP spid="25" grpId="0"/>
      <p:bldP spid="25" grpId="1"/>
      <p:bldP spid="27" grpId="0"/>
      <p:bldP spid="27" grpId="1"/>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BB2AC-25C6-CB4A-3F68-1105EE34E9D3}"/>
            </a:ext>
          </a:extLst>
        </p:cNvPr>
        <p:cNvGrpSpPr/>
        <p:nvPr/>
      </p:nvGrpSpPr>
      <p:grpSpPr>
        <a:xfrm>
          <a:off x="0" y="0"/>
          <a:ext cx="0" cy="0"/>
          <a:chOff x="0" y="0"/>
          <a:chExt cx="0" cy="0"/>
        </a:xfrm>
      </p:grpSpPr>
    </p:spTree>
    <p:extLst>
      <p:ext uri="{BB962C8B-B14F-4D97-AF65-F5344CB8AC3E}">
        <p14:creationId xmlns:p14="http://schemas.microsoft.com/office/powerpoint/2010/main" val="2729408460"/>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CDAD8-FC0F-E18E-12AE-FC3652A45E63}"/>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8F7A5862-1B00-8910-D758-0B0F42448D6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pic>
        <p:nvPicPr>
          <p:cNvPr id="3" name="nervous-relax">
            <a:hlinkClick r:id="" action="ppaction://media"/>
            <a:extLst>
              <a:ext uri="{FF2B5EF4-FFF2-40B4-BE49-F238E27FC236}">
                <a16:creationId xmlns:a16="http://schemas.microsoft.com/office/drawing/2014/main" id="{A1AF4740-671D-E5C7-780E-36EA982900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7488" y="607695"/>
            <a:ext cx="609601" cy="609600"/>
          </a:xfrm>
          <a:prstGeom prst="rect">
            <a:avLst/>
          </a:prstGeom>
        </p:spPr>
      </p:pic>
    </p:spTree>
    <p:extLst>
      <p:ext uri="{BB962C8B-B14F-4D97-AF65-F5344CB8AC3E}">
        <p14:creationId xmlns:p14="http://schemas.microsoft.com/office/powerpoint/2010/main" val="113800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13">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6929F-DEDC-5CF6-D98C-995D100616C6}"/>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8D8B0A7F-3983-6966-B749-F5301C5198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3" name="文字方塊 2">
            <a:extLst>
              <a:ext uri="{FF2B5EF4-FFF2-40B4-BE49-F238E27FC236}">
                <a16:creationId xmlns:a16="http://schemas.microsoft.com/office/drawing/2014/main" id="{8BD2FFE4-1F08-ECF5-A075-2321E8812640}"/>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1. </a:t>
            </a:r>
            <a:r>
              <a:rPr lang="zh-TW" altLang="en-US" b="1" dirty="0">
                <a:solidFill>
                  <a:schemeClr val="bg1"/>
                </a:solidFill>
                <a:latin typeface="微軟正黑體" panose="020B0604030504040204" pitchFamily="34" charset="-120"/>
                <a:ea typeface="微軟正黑體" panose="020B0604030504040204" pitchFamily="34" charset="-120"/>
              </a:rPr>
              <a:t>目標</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80A22E89-2F95-F7FD-6D13-00824931941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1885" y="428090"/>
            <a:ext cx="4228934"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pic>
        <p:nvPicPr>
          <p:cNvPr id="5" name="Picture 2" descr="Page 2 | Holy Light PNGs for Free Download">
            <a:extLst>
              <a:ext uri="{FF2B5EF4-FFF2-40B4-BE49-F238E27FC236}">
                <a16:creationId xmlns:a16="http://schemas.microsoft.com/office/drawing/2014/main" id="{91CF4BAD-A776-588D-8A05-AEC9469376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0653" y="415529"/>
            <a:ext cx="2462261" cy="246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68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DD046-A96F-9C8D-45A6-6316B361612B}"/>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412A7C25-F16F-72DA-D075-1F461FF212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3" name="文字方塊 2">
            <a:extLst>
              <a:ext uri="{FF2B5EF4-FFF2-40B4-BE49-F238E27FC236}">
                <a16:creationId xmlns:a16="http://schemas.microsoft.com/office/drawing/2014/main" id="{7BF90BBA-B499-5806-3D1D-9FFD7F8A2D17}"/>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2</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阻礙</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81AE43F9-4AB3-AADD-76BB-5D737701008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1885" y="428090"/>
            <a:ext cx="4228934"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74629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00CD2-F09D-CC08-2B02-3081AE90F79C}"/>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1AE5996E-EDF8-0389-6B61-67D6DC8FACA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3" name="文字方塊 2">
            <a:extLst>
              <a:ext uri="{FF2B5EF4-FFF2-40B4-BE49-F238E27FC236}">
                <a16:creationId xmlns:a16="http://schemas.microsoft.com/office/drawing/2014/main" id="{7A012CE0-DED0-1F1C-380C-C1F44E29655A}"/>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3. </a:t>
            </a:r>
            <a:r>
              <a:rPr lang="zh-TW" altLang="en-US" b="1" dirty="0">
                <a:solidFill>
                  <a:schemeClr val="bg1"/>
                </a:solidFill>
                <a:latin typeface="微軟正黑體" panose="020B0604030504040204" pitchFamily="34" charset="-120"/>
                <a:ea typeface="微軟正黑體" panose="020B0604030504040204" pitchFamily="34" charset="-120"/>
              </a:rPr>
              <a:t>努力</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BD5F5CE5-FBFE-DC6C-FEA6-FBCA2DAF285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1885" y="428090"/>
            <a:ext cx="4228934"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46164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E8685-9BFF-F180-6E62-ECB8F0C5FFFC}"/>
            </a:ext>
          </a:extLst>
        </p:cNvPr>
        <p:cNvGrpSpPr/>
        <p:nvPr/>
      </p:nvGrpSpPr>
      <p:grpSpPr>
        <a:xfrm>
          <a:off x="0" y="0"/>
          <a:ext cx="0" cy="0"/>
          <a:chOff x="0" y="0"/>
          <a:chExt cx="0" cy="0"/>
        </a:xfrm>
      </p:grpSpPr>
      <p:sp>
        <p:nvSpPr>
          <p:cNvPr id="3" name="文字方塊 2">
            <a:extLst>
              <a:ext uri="{FF2B5EF4-FFF2-40B4-BE49-F238E27FC236}">
                <a16:creationId xmlns:a16="http://schemas.microsoft.com/office/drawing/2014/main" id="{30CAC263-E8D5-4D33-C7A8-9EE1C58F0B35}"/>
              </a:ext>
            </a:extLst>
          </p:cNvPr>
          <p:cNvSpPr txBox="1"/>
          <p:nvPr/>
        </p:nvSpPr>
        <p:spPr>
          <a:xfrm>
            <a:off x="1847626" y="2274838"/>
            <a:ext cx="8496748" cy="2308324"/>
          </a:xfrm>
          <a:prstGeom prst="rect">
            <a:avLst/>
          </a:prstGeom>
          <a:noFill/>
        </p:spPr>
        <p:txBody>
          <a:bodyPr wrap="square">
            <a:spAutoFit/>
          </a:bodyPr>
          <a:lstStyle/>
          <a:p>
            <a:pPr algn="ctr"/>
            <a:r>
              <a:rPr lang="en-US" sz="7200" b="1" dirty="0">
                <a:solidFill>
                  <a:schemeClr val="bg1"/>
                </a:solidFill>
                <a:latin typeface="Snap ITC" panose="04040A07060A02020202" pitchFamily="82" charset="0"/>
                <a:ea typeface="微軟正黑體" panose="020B0604030504040204" pitchFamily="34" charset="-120"/>
              </a:rPr>
              <a:t>A Few Moments Later</a:t>
            </a:r>
          </a:p>
        </p:txBody>
      </p:sp>
      <p:pic>
        <p:nvPicPr>
          <p:cNvPr id="5" name="A-few-moments-later-by_myself">
            <a:hlinkClick r:id="" action="ppaction://media"/>
            <a:extLst>
              <a:ext uri="{FF2B5EF4-FFF2-40B4-BE49-F238E27FC236}">
                <a16:creationId xmlns:a16="http://schemas.microsoft.com/office/drawing/2014/main" id="{0282E3E8-141D-CB57-5864-054E6E00D9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2772" y="357207"/>
            <a:ext cx="609601" cy="609600"/>
          </a:xfrm>
          <a:prstGeom prst="rect">
            <a:avLst/>
          </a:prstGeom>
        </p:spPr>
      </p:pic>
    </p:spTree>
    <p:extLst>
      <p:ext uri="{BB962C8B-B14F-4D97-AF65-F5344CB8AC3E}">
        <p14:creationId xmlns:p14="http://schemas.microsoft.com/office/powerpoint/2010/main" val="2667783973"/>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77C25-4F30-486C-8089-E26AB9C4253B}"/>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5020AACE-CEC2-9BAD-7510-34A24D0C53C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3" name="文字方塊 2">
            <a:extLst>
              <a:ext uri="{FF2B5EF4-FFF2-40B4-BE49-F238E27FC236}">
                <a16:creationId xmlns:a16="http://schemas.microsoft.com/office/drawing/2014/main" id="{C5BA04FF-8175-9F79-223B-3DD5132113A2}"/>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4. </a:t>
            </a:r>
            <a:r>
              <a:rPr lang="zh-TW" altLang="en-US" b="1" dirty="0">
                <a:solidFill>
                  <a:schemeClr val="bg1"/>
                </a:solidFill>
                <a:latin typeface="微軟正黑體" panose="020B0604030504040204" pitchFamily="34" charset="-120"/>
                <a:ea typeface="微軟正黑體" panose="020B0604030504040204" pitchFamily="34" charset="-120"/>
              </a:rPr>
              <a:t>結果</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2399980C-DD55-FCFC-EB97-56AA9BD94E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1885" y="428090"/>
            <a:ext cx="4228934"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18288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60864-C940-E613-B5DE-B0A042857458}"/>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EF835290-47A6-C8A6-FEB4-B189ED64349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25121"/>
            <a:ext cx="12192000" cy="6832879"/>
          </a:xfrm>
          <a:prstGeom prst="rect">
            <a:avLst/>
          </a:prstGeom>
        </p:spPr>
      </p:pic>
      <p:sp>
        <p:nvSpPr>
          <p:cNvPr id="3" name="文字方塊 2">
            <a:extLst>
              <a:ext uri="{FF2B5EF4-FFF2-40B4-BE49-F238E27FC236}">
                <a16:creationId xmlns:a16="http://schemas.microsoft.com/office/drawing/2014/main" id="{AD8A93FB-D8CC-45B8-5218-8E101D2FFF18}"/>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5. </a:t>
            </a:r>
            <a:r>
              <a:rPr lang="zh-TW" altLang="en-US" b="1" dirty="0">
                <a:solidFill>
                  <a:schemeClr val="bg1"/>
                </a:solidFill>
                <a:latin typeface="微軟正黑體" panose="020B0604030504040204" pitchFamily="34" charset="-120"/>
                <a:ea typeface="微軟正黑體" panose="020B0604030504040204" pitchFamily="34" charset="-120"/>
              </a:rPr>
              <a:t>意外</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5" name="explosion-echo">
            <a:hlinkClick r:id="" action="ppaction://media"/>
            <a:extLst>
              <a:ext uri="{FF2B5EF4-FFF2-40B4-BE49-F238E27FC236}">
                <a16:creationId xmlns:a16="http://schemas.microsoft.com/office/drawing/2014/main" id="{84FD5C48-66F4-5F23-8CC7-AFBD190018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3610" y="428090"/>
            <a:ext cx="609600" cy="609600"/>
          </a:xfrm>
          <a:prstGeom prst="rect">
            <a:avLst/>
          </a:prstGeom>
        </p:spPr>
      </p:pic>
    </p:spTree>
    <p:extLst>
      <p:ext uri="{BB962C8B-B14F-4D97-AF65-F5344CB8AC3E}">
        <p14:creationId xmlns:p14="http://schemas.microsoft.com/office/powerpoint/2010/main" val="350834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92" fill="hold"/>
                                        <p:tgtEl>
                                          <p:spTgt spid="5"/>
                                        </p:tgtEl>
                                      </p:cBhvr>
                                    </p:cmd>
                                  </p:childTnLst>
                                </p:cTn>
                              </p:par>
                              <p:par>
                                <p:cTn id="7" presetID="0" presetClass="path" presetSubtype="0" accel="50000" decel="50000" fill="hold" nodeType="withEffect">
                                  <p:stCondLst>
                                    <p:cond delay="500"/>
                                  </p:stCondLst>
                                  <p:childTnLst>
                                    <p:animMotion origin="layout" path="M -0.0069 0.0287 L 0.02943 -0.07315 L -0.03659 0.12894 L -0.03034 -0.10393 L 0.02083 0.12685 L 0.03373 -0.0963 L -0.04088 0.11945 L 0.02682 0.14097 L -0.02266 -0.11551 L 0.03984 -0.11342 L -0.03906 0.10972 L 0.00599 0.01134 L 0.03112 0.1132 L -0.03034 -0.12847 L 0.04609 -0.1213 L -0.0431 0.13102 L 0.02513 0.13472 L 0.04505 -0.11342 L -0.04258 -0.10972 L -1.04167E-6 -1.11111E-6 " pathEditMode="relative" rAng="0" ptsTypes="AAAAAAAAAAAAAAAAAAAA">
                                      <p:cBhvr>
                                        <p:cTn id="8" dur="1750" fill="hold"/>
                                        <p:tgtEl>
                                          <p:spTgt spid="2"/>
                                        </p:tgtEl>
                                        <p:attrNameLst>
                                          <p:attrName>ppt_x</p:attrName>
                                          <p:attrName>ppt_y</p:attrName>
                                        </p:attrNameLst>
                                      </p:cBhvr>
                                      <p:rCtr x="833" y="-2245"/>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TotalTime>
  <Words>1294</Words>
  <Application>Microsoft Office PowerPoint</Application>
  <PresentationFormat>寬螢幕</PresentationFormat>
  <Paragraphs>174</Paragraphs>
  <Slides>22</Slides>
  <Notes>15</Notes>
  <HiddenSlides>0</HiddenSlides>
  <MMClips>15</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22</vt:i4>
      </vt:variant>
    </vt:vector>
  </HeadingPairs>
  <TitlesOfParts>
    <vt:vector size="30" baseType="lpstr">
      <vt:lpstr>微軟正黑體</vt:lpstr>
      <vt:lpstr>Arial</vt:lpstr>
      <vt:lpstr>Calibri</vt:lpstr>
      <vt:lpstr>標楷體</vt:lpstr>
      <vt:lpstr>Snap ITC</vt:lpstr>
      <vt:lpstr>OCR A Extended</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cg</dc:creator>
  <cp:lastModifiedBy>Kalin Lai</cp:lastModifiedBy>
  <cp:revision>351</cp:revision>
  <dcterms:created xsi:type="dcterms:W3CDTF">2024-09-16T08:29:48Z</dcterms:created>
  <dcterms:modified xsi:type="dcterms:W3CDTF">2025-01-02T23:46:48Z</dcterms:modified>
</cp:coreProperties>
</file>